
<file path=[Content_Types].xml><?xml version="1.0" encoding="utf-8"?>
<Types xmlns="http://schemas.openxmlformats.org/package/2006/content-types">
  <Default Extension="glb" ContentType="model/gltf.binary"/>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omments/modernComment_210_40E8C56.xml" ContentType="application/vnd.ms-powerpoint.comments+xml"/>
  <Override PartName="/ppt/comments/modernComment_213_E921FBD2.xml" ContentType="application/vnd.ms-powerpoint.comments+xml"/>
  <Override PartName="/ppt/comments/modernComment_212_1E925053.xml" ContentType="application/vnd.ms-powerpoint.comments+xml"/>
  <Override PartName="/ppt/comments/modernComment_214_4D3F0904.xml" ContentType="application/vnd.ms-powerpoint.comments+xml"/>
  <Override PartName="/ppt/comments/modernComment_1FB_850A547A.xml" ContentType="application/vnd.ms-powerpoint.comments+xml"/>
  <Override PartName="/ppt/comments/modernComment_202_A91E4D33.xml" ContentType="application/vnd.ms-powerpoint.comments+xml"/>
  <Override PartName="/ppt/comments/modernComment_200_5AF3CF85.xml" ContentType="application/vnd.ms-powerpoint.comments+xml"/>
  <Override PartName="/ppt/comments/modernComment_201_950709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6"/>
  </p:notesMasterIdLst>
  <p:sldIdLst>
    <p:sldId id="342" r:id="rId2"/>
    <p:sldId id="343" r:id="rId3"/>
    <p:sldId id="344" r:id="rId4"/>
    <p:sldId id="345" r:id="rId5"/>
    <p:sldId id="456" r:id="rId6"/>
    <p:sldId id="356" r:id="rId7"/>
    <p:sldId id="413" r:id="rId8"/>
    <p:sldId id="460" r:id="rId9"/>
    <p:sldId id="431" r:id="rId10"/>
    <p:sldId id="415" r:id="rId11"/>
    <p:sldId id="417" r:id="rId12"/>
    <p:sldId id="418" r:id="rId13"/>
    <p:sldId id="419" r:id="rId14"/>
    <p:sldId id="457" r:id="rId15"/>
    <p:sldId id="360" r:id="rId16"/>
    <p:sldId id="527" r:id="rId17"/>
    <p:sldId id="490" r:id="rId18"/>
    <p:sldId id="485" r:id="rId19"/>
    <p:sldId id="491" r:id="rId20"/>
    <p:sldId id="501" r:id="rId21"/>
    <p:sldId id="528" r:id="rId22"/>
    <p:sldId id="531" r:id="rId23"/>
    <p:sldId id="530" r:id="rId24"/>
    <p:sldId id="532" r:id="rId25"/>
    <p:sldId id="507" r:id="rId26"/>
    <p:sldId id="514" r:id="rId27"/>
    <p:sldId id="512" r:id="rId28"/>
    <p:sldId id="513" r:id="rId29"/>
    <p:sldId id="529" r:id="rId30"/>
    <p:sldId id="458" r:id="rId31"/>
    <p:sldId id="440" r:id="rId32"/>
    <p:sldId id="503" r:id="rId33"/>
    <p:sldId id="504" r:id="rId34"/>
    <p:sldId id="505" r:id="rId35"/>
    <p:sldId id="516" r:id="rId36"/>
    <p:sldId id="517" r:id="rId37"/>
    <p:sldId id="475" r:id="rId38"/>
    <p:sldId id="533" r:id="rId39"/>
    <p:sldId id="534" r:id="rId40"/>
    <p:sldId id="535" r:id="rId41"/>
    <p:sldId id="459" r:id="rId42"/>
    <p:sldId id="372" r:id="rId43"/>
    <p:sldId id="373" r:id="rId44"/>
    <p:sldId id="374"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A2AB89-B3CF-5DCB-D03D-C190B58DDC56}" name="Nickzamir  Mehdi" initials="" userId="S::s323959@studenti.polito.it::3d852d1e-3ee3-4447-8b60-ce56d82f45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7CA"/>
    <a:srgbClr val="FF77F3"/>
    <a:srgbClr val="F6C6F0"/>
    <a:srgbClr val="FCE8FA"/>
    <a:srgbClr val="FFF2E2"/>
    <a:srgbClr val="91D58D"/>
    <a:srgbClr val="000000"/>
    <a:srgbClr val="CCF2D1"/>
    <a:srgbClr val="5FB65A"/>
    <a:srgbClr val="90D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8C7FBE-984F-1940-BC82-A4EEDABC980F}" v="477" dt="2025-01-15T22:41:40.800"/>
  </p1510:revLst>
</p1510:revInfo>
</file>

<file path=ppt/tableStyles.xml><?xml version="1.0" encoding="utf-8"?>
<a:tblStyleLst xmlns:a="http://schemas.openxmlformats.org/drawingml/2006/main" def="{11828583-52E1-4208-83C5-E7B28029D2E2}">
  <a:tblStyle styleId="{11828583-52E1-4208-83C5-E7B28029D2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52"/>
    <p:restoredTop sz="94610"/>
  </p:normalViewPr>
  <p:slideViewPr>
    <p:cSldViewPr snapToGrid="0" showGuides="1">
      <p:cViewPr varScale="1">
        <p:scale>
          <a:sx n="144" d="100"/>
          <a:sy n="144" d="100"/>
        </p:scale>
        <p:origin x="19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ehdinickzamir/Downloads/f1_score_metric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ehdinickzamir/Downloads/auc_metric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ehdinickzamir/Downloads/precision_metrics.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mehdinickzamir/Downloads/accuracy_metrics.csv"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0986205003179"/>
          <c:y val="0.29495654222255385"/>
          <c:w val="0.83455448425389922"/>
          <c:h val="0.46195350409192959"/>
        </c:manualLayout>
      </c:layout>
      <c:lineChart>
        <c:grouping val="stacked"/>
        <c:varyColors val="0"/>
        <c:ser>
          <c:idx val="0"/>
          <c:order val="0"/>
          <c:tx>
            <c:strRef>
              <c:f>Sheet1!$B$1</c:f>
              <c:strCache>
                <c:ptCount val="1"/>
                <c:pt idx="0">
                  <c:v>Cumulative Variance Explained</c:v>
                </c:pt>
              </c:strCache>
            </c:strRef>
          </c:tx>
          <c:spPr>
            <a:ln w="28575" cap="rnd">
              <a:solidFill>
                <a:srgbClr val="ABFFA5"/>
              </a:solidFill>
              <a:round/>
            </a:ln>
            <a:effectLst/>
          </c:spPr>
          <c:marker>
            <c:symbol val="none"/>
          </c:marker>
          <c:cat>
            <c:numRef>
              <c:f>Sheet1!$A$3:$A$226</c:f>
              <c:numCache>
                <c:formatCode>General</c:formatCode>
                <c:ptCount val="2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numCache>
            </c:numRef>
          </c:cat>
          <c:val>
            <c:numRef>
              <c:f>Sheet1!$B$2:$B$226</c:f>
              <c:numCache>
                <c:formatCode>General</c:formatCode>
                <c:ptCount val="225"/>
                <c:pt idx="1">
                  <c:v>0.56513475548027703</c:v>
                </c:pt>
                <c:pt idx="2">
                  <c:v>0.84871942231195596</c:v>
                </c:pt>
                <c:pt idx="3">
                  <c:v>0.88668116943050002</c:v>
                </c:pt>
                <c:pt idx="4">
                  <c:v>0.91267523283429597</c:v>
                </c:pt>
                <c:pt idx="5">
                  <c:v>0.93333029105611398</c:v>
                </c:pt>
                <c:pt idx="6">
                  <c:v>0.94626541479242798</c:v>
                </c:pt>
                <c:pt idx="7">
                  <c:v>0.95706524296315898</c:v>
                </c:pt>
                <c:pt idx="8">
                  <c:v>0.96322837124516603</c:v>
                </c:pt>
                <c:pt idx="9">
                  <c:v>0.96816794028261</c:v>
                </c:pt>
                <c:pt idx="10">
                  <c:v>0.97204971648119798</c:v>
                </c:pt>
                <c:pt idx="11">
                  <c:v>0.975588208399226</c:v>
                </c:pt>
                <c:pt idx="12" formatCode="0.00">
                  <c:v>0.97857435350836497</c:v>
                </c:pt>
                <c:pt idx="13">
                  <c:v>0.98107960012099804</c:v>
                </c:pt>
                <c:pt idx="14">
                  <c:v>0.98312394195937802</c:v>
                </c:pt>
                <c:pt idx="15">
                  <c:v>0.98500178776009695</c:v>
                </c:pt>
                <c:pt idx="16">
                  <c:v>0.98638532410486401</c:v>
                </c:pt>
                <c:pt idx="17" formatCode="0.00">
                  <c:v>0.98754768040292695</c:v>
                </c:pt>
                <c:pt idx="18">
                  <c:v>0.98861256053133495</c:v>
                </c:pt>
                <c:pt idx="19">
                  <c:v>0.98943173281569397</c:v>
                </c:pt>
                <c:pt idx="20">
                  <c:v>0.99020092209397204</c:v>
                </c:pt>
                <c:pt idx="21">
                  <c:v>0.99086791991947099</c:v>
                </c:pt>
                <c:pt idx="22">
                  <c:v>0.99149421087925405</c:v>
                </c:pt>
                <c:pt idx="23">
                  <c:v>0.99208455452822097</c:v>
                </c:pt>
                <c:pt idx="24" formatCode="0.00">
                  <c:v>0.99265724140345701</c:v>
                </c:pt>
                <c:pt idx="25">
                  <c:v>0.99313657980305003</c:v>
                </c:pt>
                <c:pt idx="26">
                  <c:v>0.99359379151239402</c:v>
                </c:pt>
                <c:pt idx="27">
                  <c:v>0.99403517415461895</c:v>
                </c:pt>
                <c:pt idx="28">
                  <c:v>0.99445181044988096</c:v>
                </c:pt>
                <c:pt idx="29">
                  <c:v>0.99481003865016904</c:v>
                </c:pt>
                <c:pt idx="30" formatCode="0.00">
                  <c:v>0.99515630489844598</c:v>
                </c:pt>
                <c:pt idx="31">
                  <c:v>0.99544925531052597</c:v>
                </c:pt>
                <c:pt idx="32">
                  <c:v>0.99572477305518503</c:v>
                </c:pt>
                <c:pt idx="33">
                  <c:v>0.99597965894847695</c:v>
                </c:pt>
                <c:pt idx="34">
                  <c:v>0.99620228745652295</c:v>
                </c:pt>
                <c:pt idx="35">
                  <c:v>0.99641379811878295</c:v>
                </c:pt>
                <c:pt idx="36">
                  <c:v>0.99662266487245799</c:v>
                </c:pt>
                <c:pt idx="37">
                  <c:v>0.99680697731917001</c:v>
                </c:pt>
                <c:pt idx="38">
                  <c:v>0.996986651251483</c:v>
                </c:pt>
                <c:pt idx="39">
                  <c:v>0.99715553862750905</c:v>
                </c:pt>
                <c:pt idx="40">
                  <c:v>0.997314325972676</c:v>
                </c:pt>
                <c:pt idx="41">
                  <c:v>0.99746270124626202</c:v>
                </c:pt>
                <c:pt idx="42">
                  <c:v>0.99758756500060797</c:v>
                </c:pt>
                <c:pt idx="43">
                  <c:v>0.99770882051436804</c:v>
                </c:pt>
                <c:pt idx="44">
                  <c:v>0.99782604523871898</c:v>
                </c:pt>
                <c:pt idx="45">
                  <c:v>0.997934213358595</c:v>
                </c:pt>
                <c:pt idx="46">
                  <c:v>0.99803617821731705</c:v>
                </c:pt>
                <c:pt idx="47">
                  <c:v>0.99813290708672098</c:v>
                </c:pt>
                <c:pt idx="48">
                  <c:v>0.99822603517937802</c:v>
                </c:pt>
                <c:pt idx="49">
                  <c:v>0.99831047873149004</c:v>
                </c:pt>
                <c:pt idx="50">
                  <c:v>0.99838345144082297</c:v>
                </c:pt>
                <c:pt idx="51">
                  <c:v>0.99845244118166898</c:v>
                </c:pt>
                <c:pt idx="52">
                  <c:v>0.99851672653765799</c:v>
                </c:pt>
                <c:pt idx="53">
                  <c:v>0.99857758000880203</c:v>
                </c:pt>
                <c:pt idx="54">
                  <c:v>0.99863586760033696</c:v>
                </c:pt>
                <c:pt idx="55">
                  <c:v>0.99869213542346902</c:v>
                </c:pt>
                <c:pt idx="56">
                  <c:v>0.99874298313909404</c:v>
                </c:pt>
                <c:pt idx="57">
                  <c:v>0.99878975231850198</c:v>
                </c:pt>
                <c:pt idx="58">
                  <c:v>0.99883345601265106</c:v>
                </c:pt>
                <c:pt idx="59">
                  <c:v>0.99887418135231998</c:v>
                </c:pt>
                <c:pt idx="60">
                  <c:v>0.99891236340423095</c:v>
                </c:pt>
                <c:pt idx="61">
                  <c:v>0.99894877275673999</c:v>
                </c:pt>
                <c:pt idx="62">
                  <c:v>0.99898282987147102</c:v>
                </c:pt>
                <c:pt idx="63">
                  <c:v>0.99901574483148803</c:v>
                </c:pt>
                <c:pt idx="64">
                  <c:v>0.99904621993524401</c:v>
                </c:pt>
                <c:pt idx="65">
                  <c:v>0.99907623229671105</c:v>
                </c:pt>
                <c:pt idx="66">
                  <c:v>0.99910567968156805</c:v>
                </c:pt>
                <c:pt idx="67">
                  <c:v>0.99913473771735095</c:v>
                </c:pt>
                <c:pt idx="68">
                  <c:v>0.99916210424923002</c:v>
                </c:pt>
                <c:pt idx="69">
                  <c:v>0.99918794592929305</c:v>
                </c:pt>
                <c:pt idx="70">
                  <c:v>0.99921269647528999</c:v>
                </c:pt>
                <c:pt idx="71">
                  <c:v>0.999237125103972</c:v>
                </c:pt>
                <c:pt idx="72">
                  <c:v>0.99926098227142002</c:v>
                </c:pt>
                <c:pt idx="73">
                  <c:v>0.99928333875893305</c:v>
                </c:pt>
                <c:pt idx="74">
                  <c:v>0.99930451756372196</c:v>
                </c:pt>
                <c:pt idx="75">
                  <c:v>0.99932395740814495</c:v>
                </c:pt>
                <c:pt idx="76">
                  <c:v>0.999343117336977</c:v>
                </c:pt>
                <c:pt idx="77">
                  <c:v>0.99936191126738505</c:v>
                </c:pt>
                <c:pt idx="78">
                  <c:v>0.999380379005124</c:v>
                </c:pt>
                <c:pt idx="79">
                  <c:v>0.99939699904066603</c:v>
                </c:pt>
                <c:pt idx="80">
                  <c:v>0.999413112884315</c:v>
                </c:pt>
                <c:pt idx="81">
                  <c:v>0.99942903002281003</c:v>
                </c:pt>
                <c:pt idx="82">
                  <c:v>0.99944442332118999</c:v>
                </c:pt>
                <c:pt idx="83">
                  <c:v>0.99945965168405904</c:v>
                </c:pt>
                <c:pt idx="84">
                  <c:v>0.99947396499061802</c:v>
                </c:pt>
                <c:pt idx="85">
                  <c:v>0.99948788749199902</c:v>
                </c:pt>
                <c:pt idx="86">
                  <c:v>0.99950162181770197</c:v>
                </c:pt>
                <c:pt idx="87">
                  <c:v>0.99951465034838305</c:v>
                </c:pt>
                <c:pt idx="88">
                  <c:v>0.99952740831360098</c:v>
                </c:pt>
                <c:pt idx="89">
                  <c:v>0.99953967714732195</c:v>
                </c:pt>
                <c:pt idx="90">
                  <c:v>0.99955185888324805</c:v>
                </c:pt>
                <c:pt idx="91">
                  <c:v>0.99956352451082298</c:v>
                </c:pt>
                <c:pt idx="92">
                  <c:v>0.99957482355063698</c:v>
                </c:pt>
                <c:pt idx="93">
                  <c:v>0.99958586150691797</c:v>
                </c:pt>
                <c:pt idx="94">
                  <c:v>0.99959679606576102</c:v>
                </c:pt>
                <c:pt idx="95">
                  <c:v>0.99960685555964901</c:v>
                </c:pt>
                <c:pt idx="96" formatCode="0.00">
                  <c:v>0.99961684283025398</c:v>
                </c:pt>
                <c:pt idx="97">
                  <c:v>0.99962626270390198</c:v>
                </c:pt>
                <c:pt idx="98" formatCode="0.00">
                  <c:v>0.99963543001205302</c:v>
                </c:pt>
                <c:pt idx="99">
                  <c:v>0.99964445157345405</c:v>
                </c:pt>
                <c:pt idx="100" formatCode="0.00">
                  <c:v>0.99965310162913201</c:v>
                </c:pt>
                <c:pt idx="101" formatCode="0.00">
                  <c:v>0.99966147693737195</c:v>
                </c:pt>
                <c:pt idx="102">
                  <c:v>0.99966979744583595</c:v>
                </c:pt>
                <c:pt idx="103">
                  <c:v>0.99967766419856097</c:v>
                </c:pt>
                <c:pt idx="104">
                  <c:v>0.99968539377359</c:v>
                </c:pt>
                <c:pt idx="105">
                  <c:v>0.99969263102212003</c:v>
                </c:pt>
                <c:pt idx="106">
                  <c:v>0.99969975880966799</c:v>
                </c:pt>
                <c:pt idx="107">
                  <c:v>0.99970659680701801</c:v>
                </c:pt>
                <c:pt idx="108">
                  <c:v>0.99971321112591205</c:v>
                </c:pt>
                <c:pt idx="109">
                  <c:v>0.99971970118831999</c:v>
                </c:pt>
                <c:pt idx="110">
                  <c:v>0.99972606013247201</c:v>
                </c:pt>
                <c:pt idx="111">
                  <c:v>0.99973227656407704</c:v>
                </c:pt>
                <c:pt idx="112">
                  <c:v>0.99973840438442796</c:v>
                </c:pt>
                <c:pt idx="113">
                  <c:v>0.99974439865314102</c:v>
                </c:pt>
                <c:pt idx="114">
                  <c:v>0.99975037972520697</c:v>
                </c:pt>
                <c:pt idx="115">
                  <c:v>0.99975628870895505</c:v>
                </c:pt>
                <c:pt idx="116">
                  <c:v>0.99976201039961798</c:v>
                </c:pt>
                <c:pt idx="117">
                  <c:v>0.99976766649163595</c:v>
                </c:pt>
                <c:pt idx="118">
                  <c:v>0.99977315739540396</c:v>
                </c:pt>
                <c:pt idx="119">
                  <c:v>0.999778449548264</c:v>
                </c:pt>
                <c:pt idx="120">
                  <c:v>0.99978351452208403</c:v>
                </c:pt>
                <c:pt idx="121">
                  <c:v>0.99978854479630797</c:v>
                </c:pt>
                <c:pt idx="122">
                  <c:v>0.999793359868554</c:v>
                </c:pt>
                <c:pt idx="123">
                  <c:v>0.99979810584816997</c:v>
                </c:pt>
                <c:pt idx="124">
                  <c:v>0.999802842932354</c:v>
                </c:pt>
                <c:pt idx="125">
                  <c:v>0.99980750628661597</c:v>
                </c:pt>
                <c:pt idx="126">
                  <c:v>0.999812074971135</c:v>
                </c:pt>
                <c:pt idx="127" formatCode="0.00">
                  <c:v>0.99981655149470205</c:v>
                </c:pt>
                <c:pt idx="128" formatCode="0.00">
                  <c:v>0.99982096592847503</c:v>
                </c:pt>
                <c:pt idx="129">
                  <c:v>0.99982537116019798</c:v>
                </c:pt>
                <c:pt idx="130">
                  <c:v>0.99982969273744304</c:v>
                </c:pt>
                <c:pt idx="131">
                  <c:v>0.999833864772397</c:v>
                </c:pt>
                <c:pt idx="132">
                  <c:v>0.99983794223129896</c:v>
                </c:pt>
                <c:pt idx="133">
                  <c:v>0.99984196892516897</c:v>
                </c:pt>
                <c:pt idx="134">
                  <c:v>0.99984580094766395</c:v>
                </c:pt>
                <c:pt idx="135">
                  <c:v>0.99984951280629597</c:v>
                </c:pt>
                <c:pt idx="136">
                  <c:v>0.99985315137043596</c:v>
                </c:pt>
                <c:pt idx="137">
                  <c:v>0.99985677616538404</c:v>
                </c:pt>
                <c:pt idx="138">
                  <c:v>0.99986034135917801</c:v>
                </c:pt>
                <c:pt idx="139">
                  <c:v>0.99986388298184303</c:v>
                </c:pt>
                <c:pt idx="140">
                  <c:v>0.999867371010845</c:v>
                </c:pt>
                <c:pt idx="141">
                  <c:v>0.99987082067900701</c:v>
                </c:pt>
                <c:pt idx="142" formatCode="0.00">
                  <c:v>0.99987419892764695</c:v>
                </c:pt>
                <c:pt idx="143" formatCode="0.00">
                  <c:v>0.99987754548426599</c:v>
                </c:pt>
                <c:pt idx="144">
                  <c:v>0.99988085709475605</c:v>
                </c:pt>
                <c:pt idx="145">
                  <c:v>0.999884143659727</c:v>
                </c:pt>
                <c:pt idx="146">
                  <c:v>0.99988738094399998</c:v>
                </c:pt>
                <c:pt idx="147">
                  <c:v>0.99989060119994699</c:v>
                </c:pt>
                <c:pt idx="148">
                  <c:v>0.999893811112882</c:v>
                </c:pt>
                <c:pt idx="149">
                  <c:v>0.99989698312487796</c:v>
                </c:pt>
                <c:pt idx="150" formatCode="0.00">
                  <c:v>0.999900123159562</c:v>
                </c:pt>
                <c:pt idx="151">
                  <c:v>0.99990323665819802</c:v>
                </c:pt>
                <c:pt idx="152" formatCode="0.00">
                  <c:v>0.99990626565879104</c:v>
                </c:pt>
                <c:pt idx="153">
                  <c:v>0.99990927555556697</c:v>
                </c:pt>
                <c:pt idx="154">
                  <c:v>0.999912220799549</c:v>
                </c:pt>
                <c:pt idx="155">
                  <c:v>0.99991514392007097</c:v>
                </c:pt>
                <c:pt idx="156">
                  <c:v>0.99991802045400702</c:v>
                </c:pt>
                <c:pt idx="157">
                  <c:v>0.99992087404380403</c:v>
                </c:pt>
                <c:pt idx="158">
                  <c:v>0.99992371275050296</c:v>
                </c:pt>
                <c:pt idx="159">
                  <c:v>0.99992646519712003</c:v>
                </c:pt>
                <c:pt idx="160">
                  <c:v>0.999929193844453</c:v>
                </c:pt>
                <c:pt idx="161">
                  <c:v>0.999931856320456</c:v>
                </c:pt>
                <c:pt idx="162">
                  <c:v>0.99993446628907601</c:v>
                </c:pt>
                <c:pt idx="163">
                  <c:v>0.99993706282044503</c:v>
                </c:pt>
                <c:pt idx="164">
                  <c:v>0.99993960956254202</c:v>
                </c:pt>
                <c:pt idx="165">
                  <c:v>0.99994205053657204</c:v>
                </c:pt>
                <c:pt idx="166">
                  <c:v>0.99994448272717196</c:v>
                </c:pt>
                <c:pt idx="167">
                  <c:v>0.99994684879984397</c:v>
                </c:pt>
                <c:pt idx="168">
                  <c:v>0.99994917216717205</c:v>
                </c:pt>
                <c:pt idx="169">
                  <c:v>0.99995147513934102</c:v>
                </c:pt>
                <c:pt idx="170">
                  <c:v>0.99995376755584997</c:v>
                </c:pt>
                <c:pt idx="171">
                  <c:v>0.99995595805413995</c:v>
                </c:pt>
                <c:pt idx="172">
                  <c:v>0.99995797605716696</c:v>
                </c:pt>
                <c:pt idx="173">
                  <c:v>0.99995998209145598</c:v>
                </c:pt>
                <c:pt idx="174">
                  <c:v>0.99996191870354501</c:v>
                </c:pt>
                <c:pt idx="175">
                  <c:v>0.99996377943315495</c:v>
                </c:pt>
                <c:pt idx="176">
                  <c:v>0.99996563004678796</c:v>
                </c:pt>
                <c:pt idx="177" formatCode="0.00">
                  <c:v>0.99996739693730496</c:v>
                </c:pt>
                <c:pt idx="178">
                  <c:v>0.99996914791101599</c:v>
                </c:pt>
                <c:pt idx="179">
                  <c:v>0.99997086353317899</c:v>
                </c:pt>
                <c:pt idx="180">
                  <c:v>0.99997248451467002</c:v>
                </c:pt>
                <c:pt idx="181">
                  <c:v>0.99997406148577594</c:v>
                </c:pt>
                <c:pt idx="182">
                  <c:v>0.99997560592292201</c:v>
                </c:pt>
                <c:pt idx="183">
                  <c:v>0.99997706338030601</c:v>
                </c:pt>
                <c:pt idx="184">
                  <c:v>0.99997842963348904</c:v>
                </c:pt>
                <c:pt idx="185">
                  <c:v>0.99997975257954397</c:v>
                </c:pt>
                <c:pt idx="186">
                  <c:v>0.99998103831221596</c:v>
                </c:pt>
                <c:pt idx="187">
                  <c:v>0.99998227319400501</c:v>
                </c:pt>
                <c:pt idx="188">
                  <c:v>0.99998348669378601</c:v>
                </c:pt>
                <c:pt idx="189" formatCode="0.00">
                  <c:v>0.99998465722446706</c:v>
                </c:pt>
                <c:pt idx="190">
                  <c:v>0.999985815080492</c:v>
                </c:pt>
                <c:pt idx="191">
                  <c:v>0.99998695021240003</c:v>
                </c:pt>
                <c:pt idx="192">
                  <c:v>0.999988069951392</c:v>
                </c:pt>
                <c:pt idx="193">
                  <c:v>0.99998917035946899</c:v>
                </c:pt>
                <c:pt idx="194">
                  <c:v>0.99999024607117404</c:v>
                </c:pt>
                <c:pt idx="195">
                  <c:v>0.99999129809649501</c:v>
                </c:pt>
                <c:pt idx="196">
                  <c:v>0.99999233106460095</c:v>
                </c:pt>
                <c:pt idx="197">
                  <c:v>0.99999335472185202</c:v>
                </c:pt>
                <c:pt idx="198">
                  <c:v>0.99999434107614305</c:v>
                </c:pt>
                <c:pt idx="199">
                  <c:v>0.99999531517223506</c:v>
                </c:pt>
                <c:pt idx="200">
                  <c:v>0.99999626265582797</c:v>
                </c:pt>
                <c:pt idx="201">
                  <c:v>0.99999701874839397</c:v>
                </c:pt>
                <c:pt idx="202">
                  <c:v>0.99999752652080498</c:v>
                </c:pt>
                <c:pt idx="203">
                  <c:v>0.99999777777304399</c:v>
                </c:pt>
                <c:pt idx="204">
                  <c:v>0.99999801973024904</c:v>
                </c:pt>
                <c:pt idx="205">
                  <c:v>0.99999824210798005</c:v>
                </c:pt>
                <c:pt idx="206">
                  <c:v>0.99999844992238995</c:v>
                </c:pt>
                <c:pt idx="207">
                  <c:v>0.99999863963715396</c:v>
                </c:pt>
                <c:pt idx="208">
                  <c:v>0.99999879949569903</c:v>
                </c:pt>
                <c:pt idx="209">
                  <c:v>0.99999890955545401</c:v>
                </c:pt>
                <c:pt idx="210" formatCode="0.00">
                  <c:v>0.99999901531631397</c:v>
                </c:pt>
                <c:pt idx="211">
                  <c:v>0.99999910795584801</c:v>
                </c:pt>
                <c:pt idx="212">
                  <c:v>0.99999919908888002</c:v>
                </c:pt>
                <c:pt idx="213">
                  <c:v>0.99999928850578901</c:v>
                </c:pt>
                <c:pt idx="214">
                  <c:v>0.99999937173980702</c:v>
                </c:pt>
                <c:pt idx="215">
                  <c:v>0.99999944918004202</c:v>
                </c:pt>
                <c:pt idx="216">
                  <c:v>0.99999952460949004</c:v>
                </c:pt>
                <c:pt idx="217">
                  <c:v>0.99999959660332105</c:v>
                </c:pt>
                <c:pt idx="218" formatCode="0.00">
                  <c:v>0.99999966348091296</c:v>
                </c:pt>
                <c:pt idx="219">
                  <c:v>0.99999972640053403</c:v>
                </c:pt>
                <c:pt idx="220">
                  <c:v>0.99999978763304498</c:v>
                </c:pt>
                <c:pt idx="221">
                  <c:v>0.99999984567453404</c:v>
                </c:pt>
                <c:pt idx="222">
                  <c:v>0.99999990231033298</c:v>
                </c:pt>
                <c:pt idx="223">
                  <c:v>0.99999995299031397</c:v>
                </c:pt>
                <c:pt idx="224" formatCode="0.00">
                  <c:v>0.99999999999</c:v>
                </c:pt>
              </c:numCache>
            </c:numRef>
          </c:val>
          <c:smooth val="0"/>
          <c:extLst>
            <c:ext xmlns:c16="http://schemas.microsoft.com/office/drawing/2014/chart" uri="{C3380CC4-5D6E-409C-BE32-E72D297353CC}">
              <c16:uniqueId val="{00000000-CE7A-204B-84FE-A1D1F0E1CC8D}"/>
            </c:ext>
          </c:extLst>
        </c:ser>
        <c:dLbls>
          <c:showLegendKey val="0"/>
          <c:showVal val="0"/>
          <c:showCatName val="0"/>
          <c:showSerName val="0"/>
          <c:showPercent val="0"/>
          <c:showBubbleSize val="0"/>
        </c:dLbls>
        <c:smooth val="0"/>
        <c:axId val="334688383"/>
        <c:axId val="334517375"/>
      </c:lineChart>
      <c:catAx>
        <c:axId val="33468838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517375"/>
        <c:crosses val="autoZero"/>
        <c:auto val="1"/>
        <c:lblAlgn val="ctr"/>
        <c:lblOffset val="100"/>
        <c:noMultiLvlLbl val="1"/>
      </c:catAx>
      <c:valAx>
        <c:axId val="334517375"/>
        <c:scaling>
          <c:orientation val="minMax"/>
          <c:max val="1"/>
        </c:scaling>
        <c:delete val="0"/>
        <c:axPos val="l"/>
        <c:majorGridlines>
          <c:spPr>
            <a:ln w="9525" cap="flat" cmpd="sng" algn="ctr">
              <a:solidFill>
                <a:schemeClr val="tx1">
                  <a:lumMod val="15000"/>
                  <a:lumOff val="85000"/>
                  <a:alpha val="75343"/>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688383"/>
        <c:crossesAt val="1"/>
        <c:crossBetween val="midCat"/>
      </c:valAx>
      <c:spPr>
        <a:noFill/>
        <a:ln w="9525" cap="rnd">
          <a:solidFill>
            <a:schemeClr val="tx1">
              <a:lumMod val="15000"/>
              <a:lumOff val="85000"/>
            </a:schemeClr>
          </a:solidFill>
        </a:ln>
        <a:effectLst/>
      </c:spPr>
    </c:plotArea>
    <c:legend>
      <c:legendPos val="b"/>
      <c:layout>
        <c:manualLayout>
          <c:xMode val="edge"/>
          <c:yMode val="edge"/>
          <c:x val="0.32077234337033506"/>
          <c:y val="0.85338351628722808"/>
          <c:w val="0.35845518967173529"/>
          <c:h val="4.68217079223291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0986205003179"/>
          <c:y val="0.29495654222255385"/>
          <c:w val="0.83455448425389922"/>
          <c:h val="0.46195350409192959"/>
        </c:manualLayout>
      </c:layout>
      <c:lineChart>
        <c:grouping val="stacked"/>
        <c:varyColors val="0"/>
        <c:ser>
          <c:idx val="0"/>
          <c:order val="0"/>
          <c:tx>
            <c:strRef>
              <c:f>Sheet1!$B$1</c:f>
              <c:strCache>
                <c:ptCount val="1"/>
                <c:pt idx="0">
                  <c:v>Cumulative Variance Explained</c:v>
                </c:pt>
              </c:strCache>
            </c:strRef>
          </c:tx>
          <c:spPr>
            <a:ln w="28575" cap="rnd">
              <a:solidFill>
                <a:srgbClr val="ABFFA5"/>
              </a:solidFill>
              <a:round/>
            </a:ln>
            <a:effectLst/>
          </c:spPr>
          <c:marker>
            <c:symbol val="none"/>
          </c:marker>
          <c:cat>
            <c:numRef>
              <c:f>Sheet1!$A$3:$A$226</c:f>
              <c:numCache>
                <c:formatCode>General</c:formatCode>
                <c:ptCount val="2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numCache>
            </c:numRef>
          </c:cat>
          <c:val>
            <c:numRef>
              <c:f>Sheet1!$B$2:$B$226</c:f>
              <c:numCache>
                <c:formatCode>General</c:formatCode>
                <c:ptCount val="225"/>
                <c:pt idx="1">
                  <c:v>0.56513475548027703</c:v>
                </c:pt>
                <c:pt idx="2">
                  <c:v>0.84871942231195596</c:v>
                </c:pt>
                <c:pt idx="3">
                  <c:v>0.88668116943050002</c:v>
                </c:pt>
                <c:pt idx="4">
                  <c:v>0.91267523283429597</c:v>
                </c:pt>
                <c:pt idx="5">
                  <c:v>0.93333029105611398</c:v>
                </c:pt>
                <c:pt idx="6">
                  <c:v>0.94626541479242798</c:v>
                </c:pt>
                <c:pt idx="7">
                  <c:v>0.95706524296315898</c:v>
                </c:pt>
                <c:pt idx="8">
                  <c:v>0.96322837124516603</c:v>
                </c:pt>
                <c:pt idx="9">
                  <c:v>0.96816794028261</c:v>
                </c:pt>
                <c:pt idx="10">
                  <c:v>0.97204971648119798</c:v>
                </c:pt>
                <c:pt idx="11">
                  <c:v>0.975588208399226</c:v>
                </c:pt>
                <c:pt idx="12" formatCode="0.00">
                  <c:v>0.97857435350836497</c:v>
                </c:pt>
                <c:pt idx="13">
                  <c:v>0.98107960012099804</c:v>
                </c:pt>
                <c:pt idx="14">
                  <c:v>0.98312394195937802</c:v>
                </c:pt>
                <c:pt idx="15">
                  <c:v>0.98500178776009695</c:v>
                </c:pt>
                <c:pt idx="16">
                  <c:v>0.98638532410486401</c:v>
                </c:pt>
                <c:pt idx="17" formatCode="0.00">
                  <c:v>0.98754768040292695</c:v>
                </c:pt>
                <c:pt idx="18">
                  <c:v>0.98861256053133495</c:v>
                </c:pt>
                <c:pt idx="19">
                  <c:v>0.98943173281569397</c:v>
                </c:pt>
                <c:pt idx="20">
                  <c:v>0.99020092209397204</c:v>
                </c:pt>
                <c:pt idx="21">
                  <c:v>0.99086791991947099</c:v>
                </c:pt>
                <c:pt idx="22">
                  <c:v>0.99149421087925405</c:v>
                </c:pt>
                <c:pt idx="23">
                  <c:v>0.99208455452822097</c:v>
                </c:pt>
                <c:pt idx="24" formatCode="0.00">
                  <c:v>0.99265724140345701</c:v>
                </c:pt>
                <c:pt idx="25">
                  <c:v>0.99313657980305003</c:v>
                </c:pt>
                <c:pt idx="26">
                  <c:v>0.99359379151239402</c:v>
                </c:pt>
                <c:pt idx="27">
                  <c:v>0.99403517415461895</c:v>
                </c:pt>
                <c:pt idx="28">
                  <c:v>0.99445181044988096</c:v>
                </c:pt>
                <c:pt idx="29">
                  <c:v>0.99481003865016904</c:v>
                </c:pt>
                <c:pt idx="30" formatCode="0.00">
                  <c:v>0.99515630489844598</c:v>
                </c:pt>
                <c:pt idx="31">
                  <c:v>0.99544925531052597</c:v>
                </c:pt>
                <c:pt idx="32">
                  <c:v>0.99572477305518503</c:v>
                </c:pt>
                <c:pt idx="33">
                  <c:v>0.99597965894847695</c:v>
                </c:pt>
                <c:pt idx="34">
                  <c:v>0.99620228745652295</c:v>
                </c:pt>
                <c:pt idx="35">
                  <c:v>0.99641379811878295</c:v>
                </c:pt>
                <c:pt idx="36">
                  <c:v>0.99662266487245799</c:v>
                </c:pt>
                <c:pt idx="37">
                  <c:v>0.99680697731917001</c:v>
                </c:pt>
                <c:pt idx="38">
                  <c:v>0.996986651251483</c:v>
                </c:pt>
                <c:pt idx="39">
                  <c:v>0.99715553862750905</c:v>
                </c:pt>
                <c:pt idx="40">
                  <c:v>0.997314325972676</c:v>
                </c:pt>
                <c:pt idx="41">
                  <c:v>0.99746270124626202</c:v>
                </c:pt>
                <c:pt idx="42">
                  <c:v>0.99758756500060797</c:v>
                </c:pt>
                <c:pt idx="43">
                  <c:v>0.99770882051436804</c:v>
                </c:pt>
                <c:pt idx="44">
                  <c:v>0.99782604523871898</c:v>
                </c:pt>
                <c:pt idx="45">
                  <c:v>0.997934213358595</c:v>
                </c:pt>
                <c:pt idx="46">
                  <c:v>0.99803617821731705</c:v>
                </c:pt>
                <c:pt idx="47">
                  <c:v>0.99813290708672098</c:v>
                </c:pt>
                <c:pt idx="48">
                  <c:v>0.99822603517937802</c:v>
                </c:pt>
                <c:pt idx="49">
                  <c:v>0.99831047873149004</c:v>
                </c:pt>
                <c:pt idx="50">
                  <c:v>0.99838345144082297</c:v>
                </c:pt>
                <c:pt idx="51">
                  <c:v>0.99845244118166898</c:v>
                </c:pt>
                <c:pt idx="52">
                  <c:v>0.99851672653765799</c:v>
                </c:pt>
                <c:pt idx="53">
                  <c:v>0.99857758000880203</c:v>
                </c:pt>
                <c:pt idx="54">
                  <c:v>0.99863586760033696</c:v>
                </c:pt>
                <c:pt idx="55">
                  <c:v>0.99869213542346902</c:v>
                </c:pt>
                <c:pt idx="56">
                  <c:v>0.99874298313909404</c:v>
                </c:pt>
                <c:pt idx="57">
                  <c:v>0.99878975231850198</c:v>
                </c:pt>
                <c:pt idx="58">
                  <c:v>0.99883345601265106</c:v>
                </c:pt>
                <c:pt idx="59">
                  <c:v>0.99887418135231998</c:v>
                </c:pt>
                <c:pt idx="60">
                  <c:v>0.99891236340423095</c:v>
                </c:pt>
                <c:pt idx="61">
                  <c:v>0.99894877275673999</c:v>
                </c:pt>
                <c:pt idx="62">
                  <c:v>0.99898282987147102</c:v>
                </c:pt>
                <c:pt idx="63">
                  <c:v>0.99901574483148803</c:v>
                </c:pt>
                <c:pt idx="64">
                  <c:v>0.99904621993524401</c:v>
                </c:pt>
                <c:pt idx="65">
                  <c:v>0.99907623229671105</c:v>
                </c:pt>
                <c:pt idx="66">
                  <c:v>0.99910567968156805</c:v>
                </c:pt>
                <c:pt idx="67">
                  <c:v>0.99913473771735095</c:v>
                </c:pt>
                <c:pt idx="68">
                  <c:v>0.99916210424923002</c:v>
                </c:pt>
                <c:pt idx="69">
                  <c:v>0.99918794592929305</c:v>
                </c:pt>
                <c:pt idx="70">
                  <c:v>0.99921269647528999</c:v>
                </c:pt>
                <c:pt idx="71">
                  <c:v>0.999237125103972</c:v>
                </c:pt>
                <c:pt idx="72">
                  <c:v>0.99926098227142002</c:v>
                </c:pt>
                <c:pt idx="73">
                  <c:v>0.99928333875893305</c:v>
                </c:pt>
                <c:pt idx="74">
                  <c:v>0.99930451756372196</c:v>
                </c:pt>
                <c:pt idx="75">
                  <c:v>0.99932395740814495</c:v>
                </c:pt>
                <c:pt idx="76">
                  <c:v>0.999343117336977</c:v>
                </c:pt>
                <c:pt idx="77">
                  <c:v>0.99936191126738505</c:v>
                </c:pt>
                <c:pt idx="78">
                  <c:v>0.999380379005124</c:v>
                </c:pt>
                <c:pt idx="79">
                  <c:v>0.99939699904066603</c:v>
                </c:pt>
                <c:pt idx="80">
                  <c:v>0.999413112884315</c:v>
                </c:pt>
                <c:pt idx="81">
                  <c:v>0.99942903002281003</c:v>
                </c:pt>
                <c:pt idx="82">
                  <c:v>0.99944442332118999</c:v>
                </c:pt>
                <c:pt idx="83">
                  <c:v>0.99945965168405904</c:v>
                </c:pt>
                <c:pt idx="84">
                  <c:v>0.99947396499061802</c:v>
                </c:pt>
                <c:pt idx="85">
                  <c:v>0.99948788749199902</c:v>
                </c:pt>
                <c:pt idx="86">
                  <c:v>0.99950162181770197</c:v>
                </c:pt>
                <c:pt idx="87">
                  <c:v>0.99951465034838305</c:v>
                </c:pt>
                <c:pt idx="88">
                  <c:v>0.99952740831360098</c:v>
                </c:pt>
                <c:pt idx="89">
                  <c:v>0.99953967714732195</c:v>
                </c:pt>
                <c:pt idx="90">
                  <c:v>0.99955185888324805</c:v>
                </c:pt>
                <c:pt idx="91">
                  <c:v>0.99956352451082298</c:v>
                </c:pt>
                <c:pt idx="92">
                  <c:v>0.99957482355063698</c:v>
                </c:pt>
                <c:pt idx="93">
                  <c:v>0.99958586150691797</c:v>
                </c:pt>
                <c:pt idx="94">
                  <c:v>0.99959679606576102</c:v>
                </c:pt>
                <c:pt idx="95">
                  <c:v>0.99960685555964901</c:v>
                </c:pt>
                <c:pt idx="96" formatCode="0.00">
                  <c:v>0.99961684283025398</c:v>
                </c:pt>
                <c:pt idx="97">
                  <c:v>0.99962626270390198</c:v>
                </c:pt>
                <c:pt idx="98" formatCode="0.00">
                  <c:v>0.99963543001205302</c:v>
                </c:pt>
                <c:pt idx="99">
                  <c:v>0.99964445157345405</c:v>
                </c:pt>
                <c:pt idx="100" formatCode="0.00">
                  <c:v>0.99965310162913201</c:v>
                </c:pt>
                <c:pt idx="101" formatCode="0.00">
                  <c:v>0.99966147693737195</c:v>
                </c:pt>
                <c:pt idx="102">
                  <c:v>0.99966979744583595</c:v>
                </c:pt>
                <c:pt idx="103">
                  <c:v>0.99967766419856097</c:v>
                </c:pt>
                <c:pt idx="104">
                  <c:v>0.99968539377359</c:v>
                </c:pt>
                <c:pt idx="105">
                  <c:v>0.99969263102212003</c:v>
                </c:pt>
                <c:pt idx="106">
                  <c:v>0.99969975880966799</c:v>
                </c:pt>
                <c:pt idx="107">
                  <c:v>0.99970659680701801</c:v>
                </c:pt>
                <c:pt idx="108">
                  <c:v>0.99971321112591205</c:v>
                </c:pt>
                <c:pt idx="109">
                  <c:v>0.99971970118831999</c:v>
                </c:pt>
                <c:pt idx="110">
                  <c:v>0.99972606013247201</c:v>
                </c:pt>
                <c:pt idx="111">
                  <c:v>0.99973227656407704</c:v>
                </c:pt>
                <c:pt idx="112">
                  <c:v>0.99973840438442796</c:v>
                </c:pt>
                <c:pt idx="113">
                  <c:v>0.99974439865314102</c:v>
                </c:pt>
                <c:pt idx="114">
                  <c:v>0.99975037972520697</c:v>
                </c:pt>
                <c:pt idx="115">
                  <c:v>0.99975628870895505</c:v>
                </c:pt>
                <c:pt idx="116">
                  <c:v>0.99976201039961798</c:v>
                </c:pt>
                <c:pt idx="117">
                  <c:v>0.99976766649163595</c:v>
                </c:pt>
                <c:pt idx="118">
                  <c:v>0.99977315739540396</c:v>
                </c:pt>
                <c:pt idx="119">
                  <c:v>0.999778449548264</c:v>
                </c:pt>
                <c:pt idx="120">
                  <c:v>0.99978351452208403</c:v>
                </c:pt>
                <c:pt idx="121">
                  <c:v>0.99978854479630797</c:v>
                </c:pt>
                <c:pt idx="122">
                  <c:v>0.999793359868554</c:v>
                </c:pt>
                <c:pt idx="123">
                  <c:v>0.99979810584816997</c:v>
                </c:pt>
                <c:pt idx="124">
                  <c:v>0.999802842932354</c:v>
                </c:pt>
                <c:pt idx="125">
                  <c:v>0.99980750628661597</c:v>
                </c:pt>
                <c:pt idx="126">
                  <c:v>0.999812074971135</c:v>
                </c:pt>
                <c:pt idx="127" formatCode="0.00">
                  <c:v>0.99981655149470205</c:v>
                </c:pt>
                <c:pt idx="128" formatCode="0.00">
                  <c:v>0.99982096592847503</c:v>
                </c:pt>
                <c:pt idx="129">
                  <c:v>0.99982537116019798</c:v>
                </c:pt>
                <c:pt idx="130">
                  <c:v>0.99982969273744304</c:v>
                </c:pt>
                <c:pt idx="131">
                  <c:v>0.999833864772397</c:v>
                </c:pt>
                <c:pt idx="132">
                  <c:v>0.99983794223129896</c:v>
                </c:pt>
                <c:pt idx="133">
                  <c:v>0.99984196892516897</c:v>
                </c:pt>
                <c:pt idx="134">
                  <c:v>0.99984580094766395</c:v>
                </c:pt>
                <c:pt idx="135">
                  <c:v>0.99984951280629597</c:v>
                </c:pt>
                <c:pt idx="136">
                  <c:v>0.99985315137043596</c:v>
                </c:pt>
                <c:pt idx="137">
                  <c:v>0.99985677616538404</c:v>
                </c:pt>
                <c:pt idx="138">
                  <c:v>0.99986034135917801</c:v>
                </c:pt>
                <c:pt idx="139">
                  <c:v>0.99986388298184303</c:v>
                </c:pt>
                <c:pt idx="140">
                  <c:v>0.999867371010845</c:v>
                </c:pt>
                <c:pt idx="141">
                  <c:v>0.99987082067900701</c:v>
                </c:pt>
                <c:pt idx="142" formatCode="0.00">
                  <c:v>0.99987419892764695</c:v>
                </c:pt>
                <c:pt idx="143" formatCode="0.00">
                  <c:v>0.99987754548426599</c:v>
                </c:pt>
                <c:pt idx="144">
                  <c:v>0.99988085709475605</c:v>
                </c:pt>
                <c:pt idx="145">
                  <c:v>0.999884143659727</c:v>
                </c:pt>
                <c:pt idx="146">
                  <c:v>0.99988738094399998</c:v>
                </c:pt>
                <c:pt idx="147">
                  <c:v>0.99989060119994699</c:v>
                </c:pt>
                <c:pt idx="148">
                  <c:v>0.999893811112882</c:v>
                </c:pt>
                <c:pt idx="149">
                  <c:v>0.99989698312487796</c:v>
                </c:pt>
                <c:pt idx="150" formatCode="0.00">
                  <c:v>0.999900123159562</c:v>
                </c:pt>
                <c:pt idx="151">
                  <c:v>0.99990323665819802</c:v>
                </c:pt>
                <c:pt idx="152" formatCode="0.00">
                  <c:v>0.99990626565879104</c:v>
                </c:pt>
                <c:pt idx="153">
                  <c:v>0.99990927555556697</c:v>
                </c:pt>
                <c:pt idx="154">
                  <c:v>0.999912220799549</c:v>
                </c:pt>
                <c:pt idx="155">
                  <c:v>0.99991514392007097</c:v>
                </c:pt>
                <c:pt idx="156">
                  <c:v>0.99991802045400702</c:v>
                </c:pt>
                <c:pt idx="157">
                  <c:v>0.99992087404380403</c:v>
                </c:pt>
                <c:pt idx="158">
                  <c:v>0.99992371275050296</c:v>
                </c:pt>
                <c:pt idx="159">
                  <c:v>0.99992646519712003</c:v>
                </c:pt>
                <c:pt idx="160">
                  <c:v>0.999929193844453</c:v>
                </c:pt>
                <c:pt idx="161">
                  <c:v>0.999931856320456</c:v>
                </c:pt>
                <c:pt idx="162">
                  <c:v>0.99993446628907601</c:v>
                </c:pt>
                <c:pt idx="163">
                  <c:v>0.99993706282044503</c:v>
                </c:pt>
                <c:pt idx="164">
                  <c:v>0.99993960956254202</c:v>
                </c:pt>
                <c:pt idx="165">
                  <c:v>0.99994205053657204</c:v>
                </c:pt>
                <c:pt idx="166">
                  <c:v>0.99994448272717196</c:v>
                </c:pt>
                <c:pt idx="167">
                  <c:v>0.99994684879984397</c:v>
                </c:pt>
                <c:pt idx="168">
                  <c:v>0.99994917216717205</c:v>
                </c:pt>
                <c:pt idx="169">
                  <c:v>0.99995147513934102</c:v>
                </c:pt>
                <c:pt idx="170">
                  <c:v>0.99995376755584997</c:v>
                </c:pt>
                <c:pt idx="171">
                  <c:v>0.99995595805413995</c:v>
                </c:pt>
                <c:pt idx="172">
                  <c:v>0.99995797605716696</c:v>
                </c:pt>
                <c:pt idx="173">
                  <c:v>0.99995998209145598</c:v>
                </c:pt>
                <c:pt idx="174">
                  <c:v>0.99996191870354501</c:v>
                </c:pt>
                <c:pt idx="175">
                  <c:v>0.99996377943315495</c:v>
                </c:pt>
                <c:pt idx="176">
                  <c:v>0.99996563004678796</c:v>
                </c:pt>
                <c:pt idx="177" formatCode="0.00">
                  <c:v>0.99996739693730496</c:v>
                </c:pt>
                <c:pt idx="178">
                  <c:v>0.99996914791101599</c:v>
                </c:pt>
                <c:pt idx="179">
                  <c:v>0.99997086353317899</c:v>
                </c:pt>
                <c:pt idx="180">
                  <c:v>0.99997248451467002</c:v>
                </c:pt>
                <c:pt idx="181">
                  <c:v>0.99997406148577594</c:v>
                </c:pt>
                <c:pt idx="182">
                  <c:v>0.99997560592292201</c:v>
                </c:pt>
                <c:pt idx="183">
                  <c:v>0.99997706338030601</c:v>
                </c:pt>
                <c:pt idx="184">
                  <c:v>0.99997842963348904</c:v>
                </c:pt>
                <c:pt idx="185">
                  <c:v>0.99997975257954397</c:v>
                </c:pt>
                <c:pt idx="186">
                  <c:v>0.99998103831221596</c:v>
                </c:pt>
                <c:pt idx="187">
                  <c:v>0.99998227319400501</c:v>
                </c:pt>
                <c:pt idx="188">
                  <c:v>0.99998348669378601</c:v>
                </c:pt>
                <c:pt idx="189" formatCode="0.00">
                  <c:v>0.99998465722446706</c:v>
                </c:pt>
                <c:pt idx="190">
                  <c:v>0.999985815080492</c:v>
                </c:pt>
                <c:pt idx="191">
                  <c:v>0.99998695021240003</c:v>
                </c:pt>
                <c:pt idx="192">
                  <c:v>0.999988069951392</c:v>
                </c:pt>
                <c:pt idx="193">
                  <c:v>0.99998917035946899</c:v>
                </c:pt>
                <c:pt idx="194">
                  <c:v>0.99999024607117404</c:v>
                </c:pt>
                <c:pt idx="195">
                  <c:v>0.99999129809649501</c:v>
                </c:pt>
                <c:pt idx="196">
                  <c:v>0.99999233106460095</c:v>
                </c:pt>
                <c:pt idx="197">
                  <c:v>0.99999335472185202</c:v>
                </c:pt>
                <c:pt idx="198">
                  <c:v>0.99999434107614305</c:v>
                </c:pt>
                <c:pt idx="199">
                  <c:v>0.99999531517223506</c:v>
                </c:pt>
                <c:pt idx="200">
                  <c:v>0.99999626265582797</c:v>
                </c:pt>
                <c:pt idx="201">
                  <c:v>0.99999701874839397</c:v>
                </c:pt>
                <c:pt idx="202">
                  <c:v>0.99999752652080498</c:v>
                </c:pt>
                <c:pt idx="203">
                  <c:v>0.99999777777304399</c:v>
                </c:pt>
                <c:pt idx="204">
                  <c:v>0.99999801973024904</c:v>
                </c:pt>
                <c:pt idx="205">
                  <c:v>0.99999824210798005</c:v>
                </c:pt>
                <c:pt idx="206">
                  <c:v>0.99999844992238995</c:v>
                </c:pt>
                <c:pt idx="207">
                  <c:v>0.99999863963715396</c:v>
                </c:pt>
                <c:pt idx="208">
                  <c:v>0.99999879949569903</c:v>
                </c:pt>
                <c:pt idx="209">
                  <c:v>0.99999890955545401</c:v>
                </c:pt>
                <c:pt idx="210" formatCode="0.00">
                  <c:v>0.99999901531631397</c:v>
                </c:pt>
                <c:pt idx="211">
                  <c:v>0.99999910795584801</c:v>
                </c:pt>
                <c:pt idx="212">
                  <c:v>0.99999919908888002</c:v>
                </c:pt>
                <c:pt idx="213">
                  <c:v>0.99999928850578901</c:v>
                </c:pt>
                <c:pt idx="214">
                  <c:v>0.99999937173980702</c:v>
                </c:pt>
                <c:pt idx="215">
                  <c:v>0.99999944918004202</c:v>
                </c:pt>
                <c:pt idx="216">
                  <c:v>0.99999952460949004</c:v>
                </c:pt>
                <c:pt idx="217">
                  <c:v>0.99999959660332105</c:v>
                </c:pt>
                <c:pt idx="218" formatCode="0.00">
                  <c:v>0.99999966348091296</c:v>
                </c:pt>
                <c:pt idx="219">
                  <c:v>0.99999972640053403</c:v>
                </c:pt>
                <c:pt idx="220">
                  <c:v>0.99999978763304498</c:v>
                </c:pt>
                <c:pt idx="221">
                  <c:v>0.99999984567453404</c:v>
                </c:pt>
                <c:pt idx="222">
                  <c:v>0.99999990231033298</c:v>
                </c:pt>
                <c:pt idx="223">
                  <c:v>0.99999995299031397</c:v>
                </c:pt>
                <c:pt idx="224" formatCode="0.00">
                  <c:v>0.99999999999</c:v>
                </c:pt>
              </c:numCache>
            </c:numRef>
          </c:val>
          <c:smooth val="0"/>
          <c:extLst>
            <c:ext xmlns:c16="http://schemas.microsoft.com/office/drawing/2014/chart" uri="{C3380CC4-5D6E-409C-BE32-E72D297353CC}">
              <c16:uniqueId val="{00000000-68F2-CE46-AAC6-A6C9792EF974}"/>
            </c:ext>
          </c:extLst>
        </c:ser>
        <c:dLbls>
          <c:showLegendKey val="0"/>
          <c:showVal val="0"/>
          <c:showCatName val="0"/>
          <c:showSerName val="0"/>
          <c:showPercent val="0"/>
          <c:showBubbleSize val="0"/>
        </c:dLbls>
        <c:smooth val="0"/>
        <c:axId val="334688383"/>
        <c:axId val="334517375"/>
      </c:lineChart>
      <c:catAx>
        <c:axId val="33468838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517375"/>
        <c:crosses val="autoZero"/>
        <c:auto val="1"/>
        <c:lblAlgn val="ctr"/>
        <c:lblOffset val="100"/>
        <c:noMultiLvlLbl val="1"/>
      </c:catAx>
      <c:valAx>
        <c:axId val="334517375"/>
        <c:scaling>
          <c:orientation val="minMax"/>
          <c:max val="1"/>
        </c:scaling>
        <c:delete val="0"/>
        <c:axPos val="l"/>
        <c:majorGridlines>
          <c:spPr>
            <a:ln w="9525" cap="flat" cmpd="sng" algn="ctr">
              <a:solidFill>
                <a:schemeClr val="tx1">
                  <a:lumMod val="15000"/>
                  <a:lumOff val="85000"/>
                  <a:alpha val="75343"/>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688383"/>
        <c:crossesAt val="1"/>
        <c:crossBetween val="between"/>
      </c:valAx>
      <c:spPr>
        <a:noFill/>
        <a:ln w="9525" cap="rnd">
          <a:solidFill>
            <a:schemeClr val="tx1">
              <a:lumMod val="15000"/>
              <a:lumOff val="85000"/>
            </a:schemeClr>
          </a:solidFill>
        </a:ln>
        <a:effectLst/>
      </c:spPr>
    </c:plotArea>
    <c:legend>
      <c:legendPos val="b"/>
      <c:layout>
        <c:manualLayout>
          <c:xMode val="edge"/>
          <c:yMode val="edge"/>
          <c:x val="0.32077234337033506"/>
          <c:y val="0.85338351628722808"/>
          <c:w val="0.35845518967173529"/>
          <c:h val="4.68217079223291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0986205003179"/>
          <c:y val="0.29495654222255385"/>
          <c:w val="0.83455448425389922"/>
          <c:h val="0.46195350409192959"/>
        </c:manualLayout>
      </c:layout>
      <c:lineChart>
        <c:grouping val="stacked"/>
        <c:varyColors val="0"/>
        <c:ser>
          <c:idx val="0"/>
          <c:order val="0"/>
          <c:tx>
            <c:strRef>
              <c:f>Sheet1!$B$1</c:f>
              <c:strCache>
                <c:ptCount val="1"/>
                <c:pt idx="0">
                  <c:v>Cumulative Variance Explained</c:v>
                </c:pt>
              </c:strCache>
            </c:strRef>
          </c:tx>
          <c:spPr>
            <a:ln w="28575" cap="rnd">
              <a:solidFill>
                <a:srgbClr val="ABFFA5"/>
              </a:solidFill>
              <a:round/>
            </a:ln>
            <a:effectLst/>
          </c:spPr>
          <c:marker>
            <c:symbol val="none"/>
          </c:marker>
          <c:cat>
            <c:numRef>
              <c:f>Sheet1!$A$3:$A$226</c:f>
              <c:numCache>
                <c:formatCode>General</c:formatCode>
                <c:ptCount val="2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numCache>
            </c:numRef>
          </c:cat>
          <c:val>
            <c:numRef>
              <c:f>Sheet1!$B$2:$B$226</c:f>
              <c:numCache>
                <c:formatCode>General</c:formatCode>
                <c:ptCount val="225"/>
                <c:pt idx="1">
                  <c:v>0.56513475548027703</c:v>
                </c:pt>
                <c:pt idx="2">
                  <c:v>0.84871942231195596</c:v>
                </c:pt>
                <c:pt idx="3">
                  <c:v>0.88668116943050002</c:v>
                </c:pt>
                <c:pt idx="4">
                  <c:v>0.91267523283429597</c:v>
                </c:pt>
                <c:pt idx="5">
                  <c:v>0.93333029105611398</c:v>
                </c:pt>
                <c:pt idx="6">
                  <c:v>0.94626541479242798</c:v>
                </c:pt>
                <c:pt idx="7">
                  <c:v>0.95706524296315898</c:v>
                </c:pt>
                <c:pt idx="8">
                  <c:v>0.96322837124516603</c:v>
                </c:pt>
                <c:pt idx="9">
                  <c:v>0.96816794028261</c:v>
                </c:pt>
                <c:pt idx="10">
                  <c:v>0.97204971648119798</c:v>
                </c:pt>
                <c:pt idx="11">
                  <c:v>0.975588208399226</c:v>
                </c:pt>
                <c:pt idx="12" formatCode="0.00">
                  <c:v>0.97857435350836497</c:v>
                </c:pt>
                <c:pt idx="13">
                  <c:v>0.98107960012099804</c:v>
                </c:pt>
                <c:pt idx="14">
                  <c:v>0.98312394195937802</c:v>
                </c:pt>
                <c:pt idx="15">
                  <c:v>0.98500178776009695</c:v>
                </c:pt>
                <c:pt idx="16">
                  <c:v>0.98638532410486401</c:v>
                </c:pt>
                <c:pt idx="17" formatCode="0.00">
                  <c:v>0.98754768040292695</c:v>
                </c:pt>
                <c:pt idx="18">
                  <c:v>0.98861256053133495</c:v>
                </c:pt>
                <c:pt idx="19">
                  <c:v>0.98943173281569397</c:v>
                </c:pt>
                <c:pt idx="20">
                  <c:v>0.99020092209397204</c:v>
                </c:pt>
                <c:pt idx="21">
                  <c:v>0.99086791991947099</c:v>
                </c:pt>
                <c:pt idx="22">
                  <c:v>0.99149421087925405</c:v>
                </c:pt>
                <c:pt idx="23">
                  <c:v>0.99208455452822097</c:v>
                </c:pt>
                <c:pt idx="24" formatCode="0.00">
                  <c:v>0.99265724140345701</c:v>
                </c:pt>
                <c:pt idx="25">
                  <c:v>0.99313657980305003</c:v>
                </c:pt>
                <c:pt idx="26">
                  <c:v>0.99359379151239402</c:v>
                </c:pt>
                <c:pt idx="27">
                  <c:v>0.99403517415461895</c:v>
                </c:pt>
                <c:pt idx="28">
                  <c:v>0.99445181044988096</c:v>
                </c:pt>
                <c:pt idx="29">
                  <c:v>0.99481003865016904</c:v>
                </c:pt>
                <c:pt idx="30" formatCode="0.00">
                  <c:v>0.99515630489844598</c:v>
                </c:pt>
                <c:pt idx="31">
                  <c:v>0.99544925531052597</c:v>
                </c:pt>
                <c:pt idx="32">
                  <c:v>0.99572477305518503</c:v>
                </c:pt>
                <c:pt idx="33">
                  <c:v>0.99597965894847695</c:v>
                </c:pt>
                <c:pt idx="34">
                  <c:v>0.99620228745652295</c:v>
                </c:pt>
                <c:pt idx="35">
                  <c:v>0.99641379811878295</c:v>
                </c:pt>
                <c:pt idx="36">
                  <c:v>0.99662266487245799</c:v>
                </c:pt>
                <c:pt idx="37">
                  <c:v>0.99680697731917001</c:v>
                </c:pt>
                <c:pt idx="38">
                  <c:v>0.996986651251483</c:v>
                </c:pt>
                <c:pt idx="39">
                  <c:v>0.99715553862750905</c:v>
                </c:pt>
                <c:pt idx="40">
                  <c:v>0.997314325972676</c:v>
                </c:pt>
                <c:pt idx="41">
                  <c:v>0.99746270124626202</c:v>
                </c:pt>
                <c:pt idx="42">
                  <c:v>0.99758756500060797</c:v>
                </c:pt>
                <c:pt idx="43">
                  <c:v>0.99770882051436804</c:v>
                </c:pt>
                <c:pt idx="44">
                  <c:v>0.99782604523871898</c:v>
                </c:pt>
                <c:pt idx="45">
                  <c:v>0.997934213358595</c:v>
                </c:pt>
                <c:pt idx="46">
                  <c:v>0.99803617821731705</c:v>
                </c:pt>
                <c:pt idx="47">
                  <c:v>0.99813290708672098</c:v>
                </c:pt>
                <c:pt idx="48">
                  <c:v>0.99822603517937802</c:v>
                </c:pt>
                <c:pt idx="49">
                  <c:v>0.99831047873149004</c:v>
                </c:pt>
                <c:pt idx="50">
                  <c:v>0.99838345144082297</c:v>
                </c:pt>
                <c:pt idx="51">
                  <c:v>0.99845244118166898</c:v>
                </c:pt>
                <c:pt idx="52">
                  <c:v>0.99851672653765799</c:v>
                </c:pt>
                <c:pt idx="53">
                  <c:v>0.99857758000880203</c:v>
                </c:pt>
                <c:pt idx="54">
                  <c:v>0.99863586760033696</c:v>
                </c:pt>
                <c:pt idx="55">
                  <c:v>0.99869213542346902</c:v>
                </c:pt>
                <c:pt idx="56">
                  <c:v>0.99874298313909404</c:v>
                </c:pt>
                <c:pt idx="57">
                  <c:v>0.99878975231850198</c:v>
                </c:pt>
                <c:pt idx="58">
                  <c:v>0.99883345601265106</c:v>
                </c:pt>
                <c:pt idx="59">
                  <c:v>0.99887418135231998</c:v>
                </c:pt>
                <c:pt idx="60">
                  <c:v>0.99891236340423095</c:v>
                </c:pt>
                <c:pt idx="61">
                  <c:v>0.99894877275673999</c:v>
                </c:pt>
                <c:pt idx="62">
                  <c:v>0.99898282987147102</c:v>
                </c:pt>
                <c:pt idx="63">
                  <c:v>0.99901574483148803</c:v>
                </c:pt>
                <c:pt idx="64">
                  <c:v>0.99904621993524401</c:v>
                </c:pt>
                <c:pt idx="65">
                  <c:v>0.99907623229671105</c:v>
                </c:pt>
                <c:pt idx="66">
                  <c:v>0.99910567968156805</c:v>
                </c:pt>
                <c:pt idx="67">
                  <c:v>0.99913473771735095</c:v>
                </c:pt>
                <c:pt idx="68">
                  <c:v>0.99916210424923002</c:v>
                </c:pt>
                <c:pt idx="69">
                  <c:v>0.99918794592929305</c:v>
                </c:pt>
                <c:pt idx="70">
                  <c:v>0.99921269647528999</c:v>
                </c:pt>
                <c:pt idx="71">
                  <c:v>0.999237125103972</c:v>
                </c:pt>
                <c:pt idx="72">
                  <c:v>0.99926098227142002</c:v>
                </c:pt>
                <c:pt idx="73">
                  <c:v>0.99928333875893305</c:v>
                </c:pt>
                <c:pt idx="74">
                  <c:v>0.99930451756372196</c:v>
                </c:pt>
                <c:pt idx="75">
                  <c:v>0.99932395740814495</c:v>
                </c:pt>
                <c:pt idx="76">
                  <c:v>0.999343117336977</c:v>
                </c:pt>
                <c:pt idx="77">
                  <c:v>0.99936191126738505</c:v>
                </c:pt>
                <c:pt idx="78">
                  <c:v>0.999380379005124</c:v>
                </c:pt>
                <c:pt idx="79">
                  <c:v>0.99939699904066603</c:v>
                </c:pt>
                <c:pt idx="80">
                  <c:v>0.999413112884315</c:v>
                </c:pt>
                <c:pt idx="81">
                  <c:v>0.99942903002281003</c:v>
                </c:pt>
                <c:pt idx="82">
                  <c:v>0.99944442332118999</c:v>
                </c:pt>
                <c:pt idx="83">
                  <c:v>0.99945965168405904</c:v>
                </c:pt>
                <c:pt idx="84">
                  <c:v>0.99947396499061802</c:v>
                </c:pt>
                <c:pt idx="85">
                  <c:v>0.99948788749199902</c:v>
                </c:pt>
                <c:pt idx="86">
                  <c:v>0.99950162181770197</c:v>
                </c:pt>
                <c:pt idx="87">
                  <c:v>0.99951465034838305</c:v>
                </c:pt>
                <c:pt idx="88">
                  <c:v>0.99952740831360098</c:v>
                </c:pt>
                <c:pt idx="89">
                  <c:v>0.99953967714732195</c:v>
                </c:pt>
                <c:pt idx="90">
                  <c:v>0.99955185888324805</c:v>
                </c:pt>
                <c:pt idx="91">
                  <c:v>0.99956352451082298</c:v>
                </c:pt>
                <c:pt idx="92">
                  <c:v>0.99957482355063698</c:v>
                </c:pt>
                <c:pt idx="93">
                  <c:v>0.99958586150691797</c:v>
                </c:pt>
                <c:pt idx="94">
                  <c:v>0.99959679606576102</c:v>
                </c:pt>
                <c:pt idx="95">
                  <c:v>0.99960685555964901</c:v>
                </c:pt>
                <c:pt idx="96" formatCode="0.00">
                  <c:v>0.99961684283025398</c:v>
                </c:pt>
                <c:pt idx="97">
                  <c:v>0.99962626270390198</c:v>
                </c:pt>
                <c:pt idx="98" formatCode="0.00">
                  <c:v>0.99963543001205302</c:v>
                </c:pt>
                <c:pt idx="99">
                  <c:v>0.99964445157345405</c:v>
                </c:pt>
                <c:pt idx="100" formatCode="0.00">
                  <c:v>0.99965310162913201</c:v>
                </c:pt>
                <c:pt idx="101" formatCode="0.00">
                  <c:v>0.99966147693737195</c:v>
                </c:pt>
                <c:pt idx="102">
                  <c:v>0.99966979744583595</c:v>
                </c:pt>
                <c:pt idx="103">
                  <c:v>0.99967766419856097</c:v>
                </c:pt>
                <c:pt idx="104">
                  <c:v>0.99968539377359</c:v>
                </c:pt>
                <c:pt idx="105">
                  <c:v>0.99969263102212003</c:v>
                </c:pt>
                <c:pt idx="106">
                  <c:v>0.99969975880966799</c:v>
                </c:pt>
                <c:pt idx="107">
                  <c:v>0.99970659680701801</c:v>
                </c:pt>
                <c:pt idx="108">
                  <c:v>0.99971321112591205</c:v>
                </c:pt>
                <c:pt idx="109">
                  <c:v>0.99971970118831999</c:v>
                </c:pt>
                <c:pt idx="110">
                  <c:v>0.99972606013247201</c:v>
                </c:pt>
                <c:pt idx="111">
                  <c:v>0.99973227656407704</c:v>
                </c:pt>
                <c:pt idx="112">
                  <c:v>0.99973840438442796</c:v>
                </c:pt>
                <c:pt idx="113">
                  <c:v>0.99974439865314102</c:v>
                </c:pt>
                <c:pt idx="114">
                  <c:v>0.99975037972520697</c:v>
                </c:pt>
                <c:pt idx="115">
                  <c:v>0.99975628870895505</c:v>
                </c:pt>
                <c:pt idx="116">
                  <c:v>0.99976201039961798</c:v>
                </c:pt>
                <c:pt idx="117">
                  <c:v>0.99976766649163595</c:v>
                </c:pt>
                <c:pt idx="118">
                  <c:v>0.99977315739540396</c:v>
                </c:pt>
                <c:pt idx="119">
                  <c:v>0.999778449548264</c:v>
                </c:pt>
                <c:pt idx="120">
                  <c:v>0.99978351452208403</c:v>
                </c:pt>
                <c:pt idx="121">
                  <c:v>0.99978854479630797</c:v>
                </c:pt>
                <c:pt idx="122">
                  <c:v>0.999793359868554</c:v>
                </c:pt>
                <c:pt idx="123">
                  <c:v>0.99979810584816997</c:v>
                </c:pt>
                <c:pt idx="124">
                  <c:v>0.999802842932354</c:v>
                </c:pt>
                <c:pt idx="125">
                  <c:v>0.99980750628661597</c:v>
                </c:pt>
                <c:pt idx="126">
                  <c:v>0.999812074971135</c:v>
                </c:pt>
                <c:pt idx="127" formatCode="0.00">
                  <c:v>0.99981655149470205</c:v>
                </c:pt>
                <c:pt idx="128" formatCode="0.00">
                  <c:v>0.99982096592847503</c:v>
                </c:pt>
                <c:pt idx="129">
                  <c:v>0.99982537116019798</c:v>
                </c:pt>
                <c:pt idx="130">
                  <c:v>0.99982969273744304</c:v>
                </c:pt>
                <c:pt idx="131">
                  <c:v>0.999833864772397</c:v>
                </c:pt>
                <c:pt idx="132">
                  <c:v>0.99983794223129896</c:v>
                </c:pt>
                <c:pt idx="133">
                  <c:v>0.99984196892516897</c:v>
                </c:pt>
                <c:pt idx="134">
                  <c:v>0.99984580094766395</c:v>
                </c:pt>
                <c:pt idx="135">
                  <c:v>0.99984951280629597</c:v>
                </c:pt>
                <c:pt idx="136">
                  <c:v>0.99985315137043596</c:v>
                </c:pt>
                <c:pt idx="137">
                  <c:v>0.99985677616538404</c:v>
                </c:pt>
                <c:pt idx="138">
                  <c:v>0.99986034135917801</c:v>
                </c:pt>
                <c:pt idx="139">
                  <c:v>0.99986388298184303</c:v>
                </c:pt>
                <c:pt idx="140">
                  <c:v>0.999867371010845</c:v>
                </c:pt>
                <c:pt idx="141">
                  <c:v>0.99987082067900701</c:v>
                </c:pt>
                <c:pt idx="142" formatCode="0.00">
                  <c:v>0.99987419892764695</c:v>
                </c:pt>
                <c:pt idx="143" formatCode="0.00">
                  <c:v>0.99987754548426599</c:v>
                </c:pt>
                <c:pt idx="144">
                  <c:v>0.99988085709475605</c:v>
                </c:pt>
                <c:pt idx="145">
                  <c:v>0.999884143659727</c:v>
                </c:pt>
                <c:pt idx="146">
                  <c:v>0.99988738094399998</c:v>
                </c:pt>
                <c:pt idx="147">
                  <c:v>0.99989060119994699</c:v>
                </c:pt>
                <c:pt idx="148">
                  <c:v>0.999893811112882</c:v>
                </c:pt>
                <c:pt idx="149">
                  <c:v>0.99989698312487796</c:v>
                </c:pt>
                <c:pt idx="150" formatCode="0.00">
                  <c:v>0.999900123159562</c:v>
                </c:pt>
                <c:pt idx="151">
                  <c:v>0.99990323665819802</c:v>
                </c:pt>
                <c:pt idx="152" formatCode="0.00">
                  <c:v>0.99990626565879104</c:v>
                </c:pt>
                <c:pt idx="153">
                  <c:v>0.99990927555556697</c:v>
                </c:pt>
                <c:pt idx="154">
                  <c:v>0.999912220799549</c:v>
                </c:pt>
                <c:pt idx="155">
                  <c:v>0.99991514392007097</c:v>
                </c:pt>
                <c:pt idx="156">
                  <c:v>0.99991802045400702</c:v>
                </c:pt>
                <c:pt idx="157">
                  <c:v>0.99992087404380403</c:v>
                </c:pt>
                <c:pt idx="158">
                  <c:v>0.99992371275050296</c:v>
                </c:pt>
                <c:pt idx="159">
                  <c:v>0.99992646519712003</c:v>
                </c:pt>
                <c:pt idx="160">
                  <c:v>0.999929193844453</c:v>
                </c:pt>
                <c:pt idx="161">
                  <c:v>0.999931856320456</c:v>
                </c:pt>
                <c:pt idx="162">
                  <c:v>0.99993446628907601</c:v>
                </c:pt>
                <c:pt idx="163">
                  <c:v>0.99993706282044503</c:v>
                </c:pt>
                <c:pt idx="164">
                  <c:v>0.99993960956254202</c:v>
                </c:pt>
                <c:pt idx="165">
                  <c:v>0.99994205053657204</c:v>
                </c:pt>
                <c:pt idx="166">
                  <c:v>0.99994448272717196</c:v>
                </c:pt>
                <c:pt idx="167">
                  <c:v>0.99994684879984397</c:v>
                </c:pt>
                <c:pt idx="168">
                  <c:v>0.99994917216717205</c:v>
                </c:pt>
                <c:pt idx="169">
                  <c:v>0.99995147513934102</c:v>
                </c:pt>
                <c:pt idx="170">
                  <c:v>0.99995376755584997</c:v>
                </c:pt>
                <c:pt idx="171">
                  <c:v>0.99995595805413995</c:v>
                </c:pt>
                <c:pt idx="172">
                  <c:v>0.99995797605716696</c:v>
                </c:pt>
                <c:pt idx="173">
                  <c:v>0.99995998209145598</c:v>
                </c:pt>
                <c:pt idx="174">
                  <c:v>0.99996191870354501</c:v>
                </c:pt>
                <c:pt idx="175">
                  <c:v>0.99996377943315495</c:v>
                </c:pt>
                <c:pt idx="176">
                  <c:v>0.99996563004678796</c:v>
                </c:pt>
                <c:pt idx="177" formatCode="0.00">
                  <c:v>0.99996739693730496</c:v>
                </c:pt>
                <c:pt idx="178">
                  <c:v>0.99996914791101599</c:v>
                </c:pt>
                <c:pt idx="179">
                  <c:v>0.99997086353317899</c:v>
                </c:pt>
                <c:pt idx="180">
                  <c:v>0.99997248451467002</c:v>
                </c:pt>
                <c:pt idx="181">
                  <c:v>0.99997406148577594</c:v>
                </c:pt>
                <c:pt idx="182">
                  <c:v>0.99997560592292201</c:v>
                </c:pt>
                <c:pt idx="183">
                  <c:v>0.99997706338030601</c:v>
                </c:pt>
                <c:pt idx="184">
                  <c:v>0.99997842963348904</c:v>
                </c:pt>
                <c:pt idx="185">
                  <c:v>0.99997975257954397</c:v>
                </c:pt>
                <c:pt idx="186">
                  <c:v>0.99998103831221596</c:v>
                </c:pt>
                <c:pt idx="187">
                  <c:v>0.99998227319400501</c:v>
                </c:pt>
                <c:pt idx="188">
                  <c:v>0.99998348669378601</c:v>
                </c:pt>
                <c:pt idx="189" formatCode="0.00">
                  <c:v>0.99998465722446706</c:v>
                </c:pt>
                <c:pt idx="190">
                  <c:v>0.999985815080492</c:v>
                </c:pt>
                <c:pt idx="191">
                  <c:v>0.99998695021240003</c:v>
                </c:pt>
                <c:pt idx="192">
                  <c:v>0.999988069951392</c:v>
                </c:pt>
                <c:pt idx="193">
                  <c:v>0.99998917035946899</c:v>
                </c:pt>
                <c:pt idx="194">
                  <c:v>0.99999024607117404</c:v>
                </c:pt>
                <c:pt idx="195">
                  <c:v>0.99999129809649501</c:v>
                </c:pt>
                <c:pt idx="196">
                  <c:v>0.99999233106460095</c:v>
                </c:pt>
                <c:pt idx="197">
                  <c:v>0.99999335472185202</c:v>
                </c:pt>
                <c:pt idx="198">
                  <c:v>0.99999434107614305</c:v>
                </c:pt>
                <c:pt idx="199">
                  <c:v>0.99999531517223506</c:v>
                </c:pt>
                <c:pt idx="200">
                  <c:v>0.99999626265582797</c:v>
                </c:pt>
                <c:pt idx="201">
                  <c:v>0.99999701874839397</c:v>
                </c:pt>
                <c:pt idx="202">
                  <c:v>0.99999752652080498</c:v>
                </c:pt>
                <c:pt idx="203">
                  <c:v>0.99999777777304399</c:v>
                </c:pt>
                <c:pt idx="204">
                  <c:v>0.99999801973024904</c:v>
                </c:pt>
                <c:pt idx="205">
                  <c:v>0.99999824210798005</c:v>
                </c:pt>
                <c:pt idx="206">
                  <c:v>0.99999844992238995</c:v>
                </c:pt>
                <c:pt idx="207">
                  <c:v>0.99999863963715396</c:v>
                </c:pt>
                <c:pt idx="208">
                  <c:v>0.99999879949569903</c:v>
                </c:pt>
                <c:pt idx="209">
                  <c:v>0.99999890955545401</c:v>
                </c:pt>
                <c:pt idx="210" formatCode="0.00">
                  <c:v>0.99999901531631397</c:v>
                </c:pt>
                <c:pt idx="211">
                  <c:v>0.99999910795584801</c:v>
                </c:pt>
                <c:pt idx="212">
                  <c:v>0.99999919908888002</c:v>
                </c:pt>
                <c:pt idx="213">
                  <c:v>0.99999928850578901</c:v>
                </c:pt>
                <c:pt idx="214">
                  <c:v>0.99999937173980702</c:v>
                </c:pt>
                <c:pt idx="215">
                  <c:v>0.99999944918004202</c:v>
                </c:pt>
                <c:pt idx="216">
                  <c:v>0.99999952460949004</c:v>
                </c:pt>
                <c:pt idx="217">
                  <c:v>0.99999959660332105</c:v>
                </c:pt>
                <c:pt idx="218" formatCode="0.00">
                  <c:v>0.99999966348091296</c:v>
                </c:pt>
                <c:pt idx="219">
                  <c:v>0.99999972640053403</c:v>
                </c:pt>
                <c:pt idx="220">
                  <c:v>0.99999978763304498</c:v>
                </c:pt>
                <c:pt idx="221">
                  <c:v>0.99999984567453404</c:v>
                </c:pt>
                <c:pt idx="222">
                  <c:v>0.99999990231033298</c:v>
                </c:pt>
                <c:pt idx="223">
                  <c:v>0.99999995299031397</c:v>
                </c:pt>
                <c:pt idx="224" formatCode="0.00">
                  <c:v>0.99999999999</c:v>
                </c:pt>
              </c:numCache>
            </c:numRef>
          </c:val>
          <c:smooth val="0"/>
          <c:extLst>
            <c:ext xmlns:c16="http://schemas.microsoft.com/office/drawing/2014/chart" uri="{C3380CC4-5D6E-409C-BE32-E72D297353CC}">
              <c16:uniqueId val="{00000000-728F-ED44-8C4F-E23267CCCA85}"/>
            </c:ext>
          </c:extLst>
        </c:ser>
        <c:dLbls>
          <c:showLegendKey val="0"/>
          <c:showVal val="0"/>
          <c:showCatName val="0"/>
          <c:showSerName val="0"/>
          <c:showPercent val="0"/>
          <c:showBubbleSize val="0"/>
        </c:dLbls>
        <c:smooth val="0"/>
        <c:axId val="334688383"/>
        <c:axId val="334517375"/>
      </c:lineChart>
      <c:catAx>
        <c:axId val="33468838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517375"/>
        <c:crosses val="autoZero"/>
        <c:auto val="1"/>
        <c:lblAlgn val="ctr"/>
        <c:lblOffset val="100"/>
        <c:noMultiLvlLbl val="1"/>
      </c:catAx>
      <c:valAx>
        <c:axId val="334517375"/>
        <c:scaling>
          <c:orientation val="minMax"/>
          <c:max val="1"/>
        </c:scaling>
        <c:delete val="0"/>
        <c:axPos val="l"/>
        <c:majorGridlines>
          <c:spPr>
            <a:ln w="9525" cap="flat" cmpd="sng" algn="ctr">
              <a:solidFill>
                <a:schemeClr val="tx1">
                  <a:lumMod val="15000"/>
                  <a:lumOff val="85000"/>
                  <a:alpha val="75343"/>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34688383"/>
        <c:crossesAt val="1"/>
        <c:crossBetween val="between"/>
      </c:valAx>
      <c:spPr>
        <a:noFill/>
        <a:ln w="9525" cap="rnd">
          <a:solidFill>
            <a:schemeClr val="tx1">
              <a:lumMod val="15000"/>
              <a:lumOff val="85000"/>
            </a:schemeClr>
          </a:solidFill>
        </a:ln>
        <a:effectLst/>
      </c:spPr>
    </c:plotArea>
    <c:legend>
      <c:legendPos val="b"/>
      <c:layout>
        <c:manualLayout>
          <c:xMode val="edge"/>
          <c:yMode val="edge"/>
          <c:x val="0.32077234337033506"/>
          <c:y val="0.85338351628722808"/>
          <c:w val="0.35845518967173529"/>
          <c:h val="4.682170792232911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f1_score_metrics!$B$1</c:f>
              <c:strCache>
                <c:ptCount val="1"/>
                <c:pt idx="0">
                  <c:v>training_f1</c:v>
                </c:pt>
              </c:strCache>
            </c:strRef>
          </c:tx>
          <c:spPr>
            <a:ln w="28575" cap="rnd">
              <a:solidFill>
                <a:srgbClr val="0070C0"/>
              </a:solidFill>
              <a:round/>
            </a:ln>
            <a:effectLst/>
          </c:spPr>
          <c:marker>
            <c:symbol val="none"/>
          </c:marker>
          <c:cat>
            <c:numRef>
              <c:f>f1_score_metrics!$A$2:$A$101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f1_score_metrics!$B$2:$B$101</c:f>
              <c:numCache>
                <c:formatCode>General</c:formatCode>
                <c:ptCount val="100"/>
                <c:pt idx="0">
                  <c:v>0.38468819974263602</c:v>
                </c:pt>
                <c:pt idx="1">
                  <c:v>0.48134720983030799</c:v>
                </c:pt>
                <c:pt idx="2">
                  <c:v>0.52436880958825305</c:v>
                </c:pt>
                <c:pt idx="3">
                  <c:v>0.70764684487225404</c:v>
                </c:pt>
                <c:pt idx="4">
                  <c:v>0.72375187043431599</c:v>
                </c:pt>
                <c:pt idx="5">
                  <c:v>0.73906917526806903</c:v>
                </c:pt>
                <c:pt idx="6">
                  <c:v>0.73696384033031004</c:v>
                </c:pt>
                <c:pt idx="7">
                  <c:v>0.73132290983128301</c:v>
                </c:pt>
                <c:pt idx="8">
                  <c:v>0.75707107548189301</c:v>
                </c:pt>
                <c:pt idx="9">
                  <c:v>0.76746485105473505</c:v>
                </c:pt>
                <c:pt idx="10">
                  <c:v>0.77238909619637697</c:v>
                </c:pt>
                <c:pt idx="11">
                  <c:v>0.774921735095641</c:v>
                </c:pt>
                <c:pt idx="12">
                  <c:v>0.78078279682644303</c:v>
                </c:pt>
                <c:pt idx="13">
                  <c:v>0.78319377726462502</c:v>
                </c:pt>
                <c:pt idx="14">
                  <c:v>0.76011081278584802</c:v>
                </c:pt>
                <c:pt idx="15">
                  <c:v>0.75645373544573202</c:v>
                </c:pt>
                <c:pt idx="16">
                  <c:v>0.66070728705727599</c:v>
                </c:pt>
                <c:pt idx="17">
                  <c:v>0.74101522938655795</c:v>
                </c:pt>
                <c:pt idx="18">
                  <c:v>0.73132290983128301</c:v>
                </c:pt>
                <c:pt idx="19">
                  <c:v>0.75707107548189301</c:v>
                </c:pt>
                <c:pt idx="20">
                  <c:v>0.76746485105473505</c:v>
                </c:pt>
                <c:pt idx="21">
                  <c:v>0.77238909619637697</c:v>
                </c:pt>
                <c:pt idx="22">
                  <c:v>0.774921735095641</c:v>
                </c:pt>
                <c:pt idx="23">
                  <c:v>0.78078279682644303</c:v>
                </c:pt>
                <c:pt idx="24">
                  <c:v>0.78319377726462502</c:v>
                </c:pt>
                <c:pt idx="25">
                  <c:v>0.78429811974261199</c:v>
                </c:pt>
                <c:pt idx="26">
                  <c:v>0.72678836621419596</c:v>
                </c:pt>
                <c:pt idx="27">
                  <c:v>0.73068809409156998</c:v>
                </c:pt>
                <c:pt idx="28">
                  <c:v>0.73967808431367599</c:v>
                </c:pt>
                <c:pt idx="29">
                  <c:v>0.76429811974261197</c:v>
                </c:pt>
                <c:pt idx="30">
                  <c:v>0.72678836621419596</c:v>
                </c:pt>
                <c:pt idx="31">
                  <c:v>0.73068809409156998</c:v>
                </c:pt>
                <c:pt idx="32">
                  <c:v>0.73967808431367599</c:v>
                </c:pt>
                <c:pt idx="33">
                  <c:v>0.73842003556770397</c:v>
                </c:pt>
                <c:pt idx="34">
                  <c:v>0.73710965001762496</c:v>
                </c:pt>
                <c:pt idx="35">
                  <c:v>0.73137850822325301</c:v>
                </c:pt>
                <c:pt idx="36">
                  <c:v>0.73611100827784803</c:v>
                </c:pt>
                <c:pt idx="37">
                  <c:v>0.743280151673267</c:v>
                </c:pt>
                <c:pt idx="38">
                  <c:v>0.73983362413045906</c:v>
                </c:pt>
                <c:pt idx="39">
                  <c:v>0.70365156556199004</c:v>
                </c:pt>
                <c:pt idx="40">
                  <c:v>0.64955088581262799</c:v>
                </c:pt>
                <c:pt idx="41">
                  <c:v>0.72216820554820305</c:v>
                </c:pt>
                <c:pt idx="42">
                  <c:v>0.73842003556770397</c:v>
                </c:pt>
                <c:pt idx="43">
                  <c:v>0.73710965001762496</c:v>
                </c:pt>
                <c:pt idx="44">
                  <c:v>0.73137850822325301</c:v>
                </c:pt>
                <c:pt idx="45">
                  <c:v>0.73611100827784803</c:v>
                </c:pt>
                <c:pt idx="46">
                  <c:v>0.74342451584436597</c:v>
                </c:pt>
                <c:pt idx="47">
                  <c:v>0.74166475960102296</c:v>
                </c:pt>
                <c:pt idx="48">
                  <c:v>0.74382693793681598</c:v>
                </c:pt>
                <c:pt idx="49">
                  <c:v>0.74226611725145297</c:v>
                </c:pt>
                <c:pt idx="50">
                  <c:v>0.75172618380450995</c:v>
                </c:pt>
                <c:pt idx="51">
                  <c:v>0.75402286113494399</c:v>
                </c:pt>
                <c:pt idx="52">
                  <c:v>0.67847576540002397</c:v>
                </c:pt>
                <c:pt idx="53">
                  <c:v>0.73238316113663604</c:v>
                </c:pt>
                <c:pt idx="54">
                  <c:v>0.74342451584436597</c:v>
                </c:pt>
                <c:pt idx="55">
                  <c:v>0.74166475960102296</c:v>
                </c:pt>
                <c:pt idx="56">
                  <c:v>0.74382693793681598</c:v>
                </c:pt>
                <c:pt idx="57">
                  <c:v>0.74226611725145297</c:v>
                </c:pt>
                <c:pt idx="58">
                  <c:v>0.75172618380450995</c:v>
                </c:pt>
                <c:pt idx="59">
                  <c:v>0.75402286113494399</c:v>
                </c:pt>
                <c:pt idx="60">
                  <c:v>0.75397986840919495</c:v>
                </c:pt>
                <c:pt idx="61">
                  <c:v>0.753428645884899</c:v>
                </c:pt>
                <c:pt idx="62">
                  <c:v>0.760417519858825</c:v>
                </c:pt>
                <c:pt idx="63">
                  <c:v>0.75025561739914004</c:v>
                </c:pt>
                <c:pt idx="64">
                  <c:v>0.74986757876660803</c:v>
                </c:pt>
                <c:pt idx="65">
                  <c:v>0.75484646168724401</c:v>
                </c:pt>
                <c:pt idx="66">
                  <c:v>0.70475474398235705</c:v>
                </c:pt>
                <c:pt idx="67">
                  <c:v>0.73656192010155697</c:v>
                </c:pt>
                <c:pt idx="68">
                  <c:v>0.755717603034612</c:v>
                </c:pt>
                <c:pt idx="69">
                  <c:v>0.75472067821892597</c:v>
                </c:pt>
                <c:pt idx="70">
                  <c:v>0.76023753990057497</c:v>
                </c:pt>
                <c:pt idx="71">
                  <c:v>0.76127091713513495</c:v>
                </c:pt>
                <c:pt idx="72">
                  <c:v>0.76304464518719395</c:v>
                </c:pt>
                <c:pt idx="73">
                  <c:v>0.76329196773396901</c:v>
                </c:pt>
                <c:pt idx="74">
                  <c:v>0.77017818700129903</c:v>
                </c:pt>
                <c:pt idx="75">
                  <c:v>0.76064038032993497</c:v>
                </c:pt>
                <c:pt idx="76">
                  <c:v>0.76896332172117698</c:v>
                </c:pt>
                <c:pt idx="77">
                  <c:v>0.75025508652982398</c:v>
                </c:pt>
                <c:pt idx="78">
                  <c:v>0.76479829618156703</c:v>
                </c:pt>
                <c:pt idx="79">
                  <c:v>0.76972724818955096</c:v>
                </c:pt>
                <c:pt idx="80">
                  <c:v>0.77492165734909702</c:v>
                </c:pt>
                <c:pt idx="81">
                  <c:v>0.77635049353242302</c:v>
                </c:pt>
                <c:pt idx="82">
                  <c:v>0.77144070424586397</c:v>
                </c:pt>
                <c:pt idx="83">
                  <c:v>0.77537693845592004</c:v>
                </c:pt>
                <c:pt idx="84">
                  <c:v>0.75815658382650497</c:v>
                </c:pt>
                <c:pt idx="85">
                  <c:v>0.77384811142452103</c:v>
                </c:pt>
                <c:pt idx="86">
                  <c:v>0.77546264696434397</c:v>
                </c:pt>
                <c:pt idx="87">
                  <c:v>0.779829068363879</c:v>
                </c:pt>
                <c:pt idx="88">
                  <c:v>0.77858161909946499</c:v>
                </c:pt>
                <c:pt idx="89">
                  <c:v>0.77770566819717102</c:v>
                </c:pt>
                <c:pt idx="90">
                  <c:v>0.761289636974809</c:v>
                </c:pt>
                <c:pt idx="91">
                  <c:v>0.77046664109799101</c:v>
                </c:pt>
                <c:pt idx="92">
                  <c:v>0.78045592650723095</c:v>
                </c:pt>
                <c:pt idx="93">
                  <c:v>0.77389460491435103</c:v>
                </c:pt>
                <c:pt idx="94">
                  <c:v>0.76447071791438503</c:v>
                </c:pt>
                <c:pt idx="95">
                  <c:v>0.77968891186065803</c:v>
                </c:pt>
                <c:pt idx="96">
                  <c:v>0.77916749709275301</c:v>
                </c:pt>
                <c:pt idx="97">
                  <c:v>0.78036347519345095</c:v>
                </c:pt>
                <c:pt idx="98">
                  <c:v>0.78262577853356796</c:v>
                </c:pt>
                <c:pt idx="99">
                  <c:v>0.77881861098259197</c:v>
                </c:pt>
              </c:numCache>
            </c:numRef>
          </c:val>
          <c:smooth val="0"/>
          <c:extLst>
            <c:ext xmlns:c16="http://schemas.microsoft.com/office/drawing/2014/chart" uri="{C3380CC4-5D6E-409C-BE32-E72D297353CC}">
              <c16:uniqueId val="{00000000-426E-1E4A-AF59-03E10267A3E5}"/>
            </c:ext>
          </c:extLst>
        </c:ser>
        <c:ser>
          <c:idx val="1"/>
          <c:order val="1"/>
          <c:tx>
            <c:strRef>
              <c:f>f1_score_metrics!$C$1</c:f>
              <c:strCache>
                <c:ptCount val="1"/>
                <c:pt idx="0">
                  <c:v>validation_f1</c:v>
                </c:pt>
              </c:strCache>
            </c:strRef>
          </c:tx>
          <c:spPr>
            <a:ln w="28575" cap="rnd">
              <a:solidFill>
                <a:srgbClr val="FF77F3"/>
              </a:solidFill>
              <a:round/>
            </a:ln>
            <a:effectLst/>
          </c:spPr>
          <c:marker>
            <c:symbol val="none"/>
          </c:marker>
          <c:cat>
            <c:numRef>
              <c:f>f1_score_metrics!$A$2:$A$101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f1_score_metrics!$C$2:$C$101</c:f>
              <c:numCache>
                <c:formatCode>General</c:formatCode>
                <c:ptCount val="100"/>
                <c:pt idx="0">
                  <c:v>0.67371316308949702</c:v>
                </c:pt>
                <c:pt idx="1">
                  <c:v>0.41997563900396201</c:v>
                </c:pt>
                <c:pt idx="2">
                  <c:v>0.68446066297887898</c:v>
                </c:pt>
                <c:pt idx="3">
                  <c:v>0.67155594076632097</c:v>
                </c:pt>
                <c:pt idx="4">
                  <c:v>0.64263668615437897</c:v>
                </c:pt>
                <c:pt idx="5">
                  <c:v>0.73096458343084703</c:v>
                </c:pt>
                <c:pt idx="6">
                  <c:v>0.72293182564027603</c:v>
                </c:pt>
                <c:pt idx="7">
                  <c:v>0.75300436308463903</c:v>
                </c:pt>
                <c:pt idx="8">
                  <c:v>0.75155723801753704</c:v>
                </c:pt>
                <c:pt idx="9">
                  <c:v>0.74268486371046605</c:v>
                </c:pt>
                <c:pt idx="10">
                  <c:v>0.75886857077255898</c:v>
                </c:pt>
                <c:pt idx="11">
                  <c:v>0.75904209723270699</c:v>
                </c:pt>
                <c:pt idx="12">
                  <c:v>0.76248843350806705</c:v>
                </c:pt>
                <c:pt idx="13">
                  <c:v>0.76621554258648195</c:v>
                </c:pt>
                <c:pt idx="14">
                  <c:v>0.77611619035563995</c:v>
                </c:pt>
                <c:pt idx="15">
                  <c:v>0.76919688136112596</c:v>
                </c:pt>
                <c:pt idx="16">
                  <c:v>0.76248843350806705</c:v>
                </c:pt>
                <c:pt idx="17">
                  <c:v>0.76919688136112596</c:v>
                </c:pt>
                <c:pt idx="18">
                  <c:v>0.74268486371046605</c:v>
                </c:pt>
                <c:pt idx="19">
                  <c:v>0.75886857077255898</c:v>
                </c:pt>
                <c:pt idx="20">
                  <c:v>0.75904209723270699</c:v>
                </c:pt>
                <c:pt idx="21">
                  <c:v>0.76248843350806705</c:v>
                </c:pt>
                <c:pt idx="22">
                  <c:v>0.76621554258648195</c:v>
                </c:pt>
                <c:pt idx="23">
                  <c:v>0.77611619035563995</c:v>
                </c:pt>
                <c:pt idx="24">
                  <c:v>0.76919688136112596</c:v>
                </c:pt>
                <c:pt idx="25">
                  <c:v>0.75904209723270699</c:v>
                </c:pt>
                <c:pt idx="26">
                  <c:v>0.76248843350806705</c:v>
                </c:pt>
                <c:pt idx="27">
                  <c:v>0.76621554258648195</c:v>
                </c:pt>
                <c:pt idx="28">
                  <c:v>0.77611619035563995</c:v>
                </c:pt>
                <c:pt idx="29">
                  <c:v>0.76919688136112596</c:v>
                </c:pt>
                <c:pt idx="30">
                  <c:v>0.79181400905350596</c:v>
                </c:pt>
                <c:pt idx="31">
                  <c:v>0.796716673829163</c:v>
                </c:pt>
                <c:pt idx="32">
                  <c:v>0.78785314868621403</c:v>
                </c:pt>
                <c:pt idx="33">
                  <c:v>0.79689377745075196</c:v>
                </c:pt>
                <c:pt idx="34">
                  <c:v>0.77896871321498296</c:v>
                </c:pt>
                <c:pt idx="35">
                  <c:v>0.78193709294880098</c:v>
                </c:pt>
                <c:pt idx="36">
                  <c:v>0.78425427404884795</c:v>
                </c:pt>
                <c:pt idx="37">
                  <c:v>0.80449621169447305</c:v>
                </c:pt>
                <c:pt idx="38">
                  <c:v>0.79627221205452203</c:v>
                </c:pt>
                <c:pt idx="39">
                  <c:v>0.79451817163024896</c:v>
                </c:pt>
                <c:pt idx="40">
                  <c:v>0.796716673829163</c:v>
                </c:pt>
                <c:pt idx="41">
                  <c:v>0.78785314868621403</c:v>
                </c:pt>
                <c:pt idx="42">
                  <c:v>0.79689377745075196</c:v>
                </c:pt>
                <c:pt idx="43">
                  <c:v>0.77896871321498296</c:v>
                </c:pt>
                <c:pt idx="44">
                  <c:v>0.78193709294880098</c:v>
                </c:pt>
                <c:pt idx="45">
                  <c:v>0.78425427404884795</c:v>
                </c:pt>
                <c:pt idx="46">
                  <c:v>0.77717035992486805</c:v>
                </c:pt>
                <c:pt idx="47">
                  <c:v>0.79039209863428495</c:v>
                </c:pt>
                <c:pt idx="48">
                  <c:v>0.77854133329063802</c:v>
                </c:pt>
                <c:pt idx="49">
                  <c:v>0.78293355777249496</c:v>
                </c:pt>
                <c:pt idx="50">
                  <c:v>0.78616748010116499</c:v>
                </c:pt>
                <c:pt idx="51">
                  <c:v>0.79619251315518003</c:v>
                </c:pt>
                <c:pt idx="52">
                  <c:v>0.78277806397424998</c:v>
                </c:pt>
                <c:pt idx="53">
                  <c:v>0.78547605384369401</c:v>
                </c:pt>
                <c:pt idx="54">
                  <c:v>0.77717035992486805</c:v>
                </c:pt>
                <c:pt idx="55">
                  <c:v>0.79039209863428495</c:v>
                </c:pt>
                <c:pt idx="56">
                  <c:v>0.77854133329063802</c:v>
                </c:pt>
                <c:pt idx="57">
                  <c:v>0.78293355777249496</c:v>
                </c:pt>
                <c:pt idx="58">
                  <c:v>0.78616748010116499</c:v>
                </c:pt>
                <c:pt idx="59">
                  <c:v>0.79619251315518003</c:v>
                </c:pt>
                <c:pt idx="60">
                  <c:v>0.78277806397424998</c:v>
                </c:pt>
                <c:pt idx="61">
                  <c:v>0.803545434747446</c:v>
                </c:pt>
                <c:pt idx="62">
                  <c:v>0.79156914701725001</c:v>
                </c:pt>
                <c:pt idx="63">
                  <c:v>0.74326961430155003</c:v>
                </c:pt>
                <c:pt idx="64">
                  <c:v>0.80184500781910195</c:v>
                </c:pt>
                <c:pt idx="65">
                  <c:v>0.78520578354280102</c:v>
                </c:pt>
                <c:pt idx="66">
                  <c:v>0.71302542792442902</c:v>
                </c:pt>
                <c:pt idx="67">
                  <c:v>0.77429833141791105</c:v>
                </c:pt>
                <c:pt idx="68">
                  <c:v>0.77810079874465399</c:v>
                </c:pt>
                <c:pt idx="69">
                  <c:v>0.76824353250911603</c:v>
                </c:pt>
                <c:pt idx="70">
                  <c:v>0.805057735612703</c:v>
                </c:pt>
                <c:pt idx="71">
                  <c:v>0.80170925383510905</c:v>
                </c:pt>
                <c:pt idx="72">
                  <c:v>0.81897528524924401</c:v>
                </c:pt>
                <c:pt idx="73">
                  <c:v>0.820222580937495</c:v>
                </c:pt>
                <c:pt idx="74">
                  <c:v>0.81090041459434004</c:v>
                </c:pt>
                <c:pt idx="75">
                  <c:v>0.82088394603015302</c:v>
                </c:pt>
                <c:pt idx="76">
                  <c:v>0.81663931516311095</c:v>
                </c:pt>
                <c:pt idx="77">
                  <c:v>0.79976366533813903</c:v>
                </c:pt>
                <c:pt idx="78">
                  <c:v>0.81350469716622997</c:v>
                </c:pt>
                <c:pt idx="79">
                  <c:v>0.80479627011107702</c:v>
                </c:pt>
                <c:pt idx="80">
                  <c:v>0.82820663462454203</c:v>
                </c:pt>
                <c:pt idx="81">
                  <c:v>0.82487318180942704</c:v>
                </c:pt>
                <c:pt idx="82">
                  <c:v>0.80808952844139603</c:v>
                </c:pt>
                <c:pt idx="83">
                  <c:v>0.81089274203802997</c:v>
                </c:pt>
                <c:pt idx="84">
                  <c:v>0.79301263389051402</c:v>
                </c:pt>
                <c:pt idx="85">
                  <c:v>0.83119240835934705</c:v>
                </c:pt>
                <c:pt idx="86">
                  <c:v>0.83054360154375395</c:v>
                </c:pt>
                <c:pt idx="87">
                  <c:v>0.82672414424819496</c:v>
                </c:pt>
                <c:pt idx="88">
                  <c:v>0.83696971681960797</c:v>
                </c:pt>
                <c:pt idx="89">
                  <c:v>0.82395030892849697</c:v>
                </c:pt>
                <c:pt idx="90">
                  <c:v>0.81346378103629202</c:v>
                </c:pt>
                <c:pt idx="91">
                  <c:v>0.82980656012207998</c:v>
                </c:pt>
                <c:pt idx="92">
                  <c:v>0.83676925937421198</c:v>
                </c:pt>
                <c:pt idx="93">
                  <c:v>0.82552453843268703</c:v>
                </c:pt>
                <c:pt idx="94">
                  <c:v>0.82297639184999904</c:v>
                </c:pt>
                <c:pt idx="95">
                  <c:v>0.83352227729217299</c:v>
                </c:pt>
                <c:pt idx="96">
                  <c:v>0.82397397537755601</c:v>
                </c:pt>
                <c:pt idx="97">
                  <c:v>0.82455405181975205</c:v>
                </c:pt>
                <c:pt idx="98">
                  <c:v>0.81750988055055596</c:v>
                </c:pt>
                <c:pt idx="99">
                  <c:v>0.83356696581468603</c:v>
                </c:pt>
              </c:numCache>
            </c:numRef>
          </c:val>
          <c:smooth val="0"/>
          <c:extLst>
            <c:ext xmlns:c16="http://schemas.microsoft.com/office/drawing/2014/chart" uri="{C3380CC4-5D6E-409C-BE32-E72D297353CC}">
              <c16:uniqueId val="{00000001-426E-1E4A-AF59-03E10267A3E5}"/>
            </c:ext>
          </c:extLst>
        </c:ser>
        <c:dLbls>
          <c:showLegendKey val="0"/>
          <c:showVal val="0"/>
          <c:showCatName val="0"/>
          <c:showSerName val="0"/>
          <c:showPercent val="0"/>
          <c:showBubbleSize val="0"/>
        </c:dLbls>
        <c:smooth val="0"/>
        <c:axId val="2114069104"/>
        <c:axId val="2039528384"/>
      </c:lineChart>
      <c:catAx>
        <c:axId val="211406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9528384"/>
        <c:crosses val="autoZero"/>
        <c:auto val="1"/>
        <c:lblAlgn val="ctr"/>
        <c:lblOffset val="100"/>
        <c:noMultiLvlLbl val="0"/>
      </c:catAx>
      <c:valAx>
        <c:axId val="20395283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406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auc_metrics!$B$1</c:f>
              <c:strCache>
                <c:ptCount val="1"/>
                <c:pt idx="0">
                  <c:v>training_auc</c:v>
                </c:pt>
              </c:strCache>
            </c:strRef>
          </c:tx>
          <c:spPr>
            <a:ln w="28575" cap="rnd">
              <a:solidFill>
                <a:srgbClr val="0070C0"/>
              </a:solidFill>
              <a:round/>
            </a:ln>
            <a:effectLst/>
          </c:spPr>
          <c:marker>
            <c:symbol val="none"/>
          </c:marker>
          <c:cat>
            <c:numRef>
              <c:f>auc_metrics!$A$2:$A$101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auc_metrics!$B$2:$B$101</c:f>
              <c:numCache>
                <c:formatCode>General</c:formatCode>
                <c:ptCount val="100"/>
                <c:pt idx="0">
                  <c:v>0.85757607221603305</c:v>
                </c:pt>
                <c:pt idx="1">
                  <c:v>0.90308099985122603</c:v>
                </c:pt>
                <c:pt idx="2">
                  <c:v>0.96262186765670699</c:v>
                </c:pt>
                <c:pt idx="3">
                  <c:v>0.97665911912918002</c:v>
                </c:pt>
                <c:pt idx="4">
                  <c:v>0.98162865638732899</c:v>
                </c:pt>
                <c:pt idx="5">
                  <c:v>0.98383522033691395</c:v>
                </c:pt>
                <c:pt idx="6">
                  <c:v>0.98191922903060902</c:v>
                </c:pt>
                <c:pt idx="7">
                  <c:v>0.98107057809829701</c:v>
                </c:pt>
                <c:pt idx="8">
                  <c:v>0.98661160469055098</c:v>
                </c:pt>
                <c:pt idx="9">
                  <c:v>0.98680371046066195</c:v>
                </c:pt>
                <c:pt idx="10">
                  <c:v>0.98803949356079102</c:v>
                </c:pt>
                <c:pt idx="11">
                  <c:v>0.98695272207260099</c:v>
                </c:pt>
                <c:pt idx="12">
                  <c:v>0.98923599720001198</c:v>
                </c:pt>
                <c:pt idx="13">
                  <c:v>0.98410427570342995</c:v>
                </c:pt>
                <c:pt idx="14">
                  <c:v>0.98406296968460005</c:v>
                </c:pt>
                <c:pt idx="15">
                  <c:v>0.98568594455718905</c:v>
                </c:pt>
                <c:pt idx="16">
                  <c:v>0.98386585712432795</c:v>
                </c:pt>
                <c:pt idx="17">
                  <c:v>0.98485291004180897</c:v>
                </c:pt>
                <c:pt idx="18">
                  <c:v>0.98668754100799505</c:v>
                </c:pt>
                <c:pt idx="19">
                  <c:v>0.98691469430923395</c:v>
                </c:pt>
                <c:pt idx="20">
                  <c:v>0.984302937984466</c:v>
                </c:pt>
                <c:pt idx="21">
                  <c:v>0.98696690797805697</c:v>
                </c:pt>
                <c:pt idx="22">
                  <c:v>0.96865326166152899</c:v>
                </c:pt>
                <c:pt idx="23">
                  <c:v>0.93757373094558705</c:v>
                </c:pt>
                <c:pt idx="24">
                  <c:v>0.96865326166152899</c:v>
                </c:pt>
                <c:pt idx="25">
                  <c:v>0.96945095062255804</c:v>
                </c:pt>
                <c:pt idx="26">
                  <c:v>0.97976291179656905</c:v>
                </c:pt>
                <c:pt idx="27">
                  <c:v>0.981878042221069</c:v>
                </c:pt>
                <c:pt idx="28">
                  <c:v>0.97650450468063299</c:v>
                </c:pt>
                <c:pt idx="29">
                  <c:v>0.97591650485992398</c:v>
                </c:pt>
                <c:pt idx="30">
                  <c:v>0.98410427570342995</c:v>
                </c:pt>
                <c:pt idx="31">
                  <c:v>0.98406296968460005</c:v>
                </c:pt>
                <c:pt idx="32">
                  <c:v>0.98568594455718905</c:v>
                </c:pt>
                <c:pt idx="33">
                  <c:v>0.98386585712432795</c:v>
                </c:pt>
                <c:pt idx="34">
                  <c:v>0.98485291004180897</c:v>
                </c:pt>
                <c:pt idx="35">
                  <c:v>0.98668754100799505</c:v>
                </c:pt>
                <c:pt idx="36">
                  <c:v>0.98691469430923395</c:v>
                </c:pt>
                <c:pt idx="37">
                  <c:v>0.984302937984466</c:v>
                </c:pt>
                <c:pt idx="38">
                  <c:v>0.98696690797805697</c:v>
                </c:pt>
                <c:pt idx="39">
                  <c:v>0.97451317310333196</c:v>
                </c:pt>
                <c:pt idx="40">
                  <c:v>0.947079718112945</c:v>
                </c:pt>
                <c:pt idx="41">
                  <c:v>0.95805662870407104</c:v>
                </c:pt>
                <c:pt idx="42">
                  <c:v>0.96758973598480202</c:v>
                </c:pt>
                <c:pt idx="43">
                  <c:v>0.96953326463699296</c:v>
                </c:pt>
                <c:pt idx="44">
                  <c:v>0.97109615802764804</c:v>
                </c:pt>
                <c:pt idx="45">
                  <c:v>0.97193866968154896</c:v>
                </c:pt>
                <c:pt idx="46">
                  <c:v>0.97089475393295199</c:v>
                </c:pt>
                <c:pt idx="47">
                  <c:v>0.97326856851577703</c:v>
                </c:pt>
                <c:pt idx="48">
                  <c:v>0.97384905815124501</c:v>
                </c:pt>
                <c:pt idx="49">
                  <c:v>0.97410500049590998</c:v>
                </c:pt>
                <c:pt idx="50">
                  <c:v>0.97438269853591897</c:v>
                </c:pt>
                <c:pt idx="51">
                  <c:v>0.97657883167266801</c:v>
                </c:pt>
                <c:pt idx="52">
                  <c:v>0.96473741531372004</c:v>
                </c:pt>
                <c:pt idx="53">
                  <c:v>0.96758973598480202</c:v>
                </c:pt>
                <c:pt idx="54">
                  <c:v>0.96953326463699296</c:v>
                </c:pt>
                <c:pt idx="55">
                  <c:v>0.97109615802764804</c:v>
                </c:pt>
                <c:pt idx="56">
                  <c:v>0.97193866968154896</c:v>
                </c:pt>
                <c:pt idx="57">
                  <c:v>0.97089475393295199</c:v>
                </c:pt>
                <c:pt idx="58">
                  <c:v>0.97326856851577703</c:v>
                </c:pt>
                <c:pt idx="59">
                  <c:v>0.97384905815124501</c:v>
                </c:pt>
                <c:pt idx="60">
                  <c:v>0.97369837760925204</c:v>
                </c:pt>
                <c:pt idx="61">
                  <c:v>0.97485816478729204</c:v>
                </c:pt>
                <c:pt idx="62">
                  <c:v>0.97505545616149902</c:v>
                </c:pt>
                <c:pt idx="63">
                  <c:v>0.97410500049590998</c:v>
                </c:pt>
                <c:pt idx="64">
                  <c:v>0.97438269853591897</c:v>
                </c:pt>
                <c:pt idx="65">
                  <c:v>0.97657883167266801</c:v>
                </c:pt>
                <c:pt idx="66">
                  <c:v>0.96473741531372004</c:v>
                </c:pt>
                <c:pt idx="67">
                  <c:v>0.97506517171859697</c:v>
                </c:pt>
                <c:pt idx="68">
                  <c:v>0.97562730312347401</c:v>
                </c:pt>
                <c:pt idx="69">
                  <c:v>0.97620946168899503</c:v>
                </c:pt>
                <c:pt idx="70">
                  <c:v>0.97687733173370295</c:v>
                </c:pt>
                <c:pt idx="71">
                  <c:v>0.97726172208786</c:v>
                </c:pt>
                <c:pt idx="72">
                  <c:v>0.97713762521743697</c:v>
                </c:pt>
                <c:pt idx="73">
                  <c:v>0.97749257087707497</c:v>
                </c:pt>
                <c:pt idx="74">
                  <c:v>0.97844374179839999</c:v>
                </c:pt>
                <c:pt idx="75">
                  <c:v>0.97722071409225397</c:v>
                </c:pt>
                <c:pt idx="76">
                  <c:v>0.97822785377502397</c:v>
                </c:pt>
                <c:pt idx="77">
                  <c:v>0.97454309463500899</c:v>
                </c:pt>
                <c:pt idx="78">
                  <c:v>0.97800457477569502</c:v>
                </c:pt>
                <c:pt idx="79">
                  <c:v>0.97788065671920699</c:v>
                </c:pt>
                <c:pt idx="80">
                  <c:v>0.97912615537643399</c:v>
                </c:pt>
                <c:pt idx="81">
                  <c:v>0.97932332754135099</c:v>
                </c:pt>
                <c:pt idx="82">
                  <c:v>0.97825223207473699</c:v>
                </c:pt>
                <c:pt idx="83">
                  <c:v>0.97918325662612904</c:v>
                </c:pt>
                <c:pt idx="84">
                  <c:v>0.97789031267166104</c:v>
                </c:pt>
                <c:pt idx="85">
                  <c:v>0.97825384140014604</c:v>
                </c:pt>
                <c:pt idx="86">
                  <c:v>0.97943288087844804</c:v>
                </c:pt>
                <c:pt idx="87">
                  <c:v>0.97974115610122603</c:v>
                </c:pt>
                <c:pt idx="88">
                  <c:v>0.97970181703567505</c:v>
                </c:pt>
                <c:pt idx="89">
                  <c:v>0.97947728633880604</c:v>
                </c:pt>
                <c:pt idx="90">
                  <c:v>0.97576838731765703</c:v>
                </c:pt>
                <c:pt idx="91">
                  <c:v>0.97853296995162897</c:v>
                </c:pt>
                <c:pt idx="92">
                  <c:v>0.97996425628662098</c:v>
                </c:pt>
                <c:pt idx="93">
                  <c:v>0.97940391302108698</c:v>
                </c:pt>
                <c:pt idx="94">
                  <c:v>0.97832369804382302</c:v>
                </c:pt>
                <c:pt idx="95">
                  <c:v>0.97994947433471602</c:v>
                </c:pt>
                <c:pt idx="96">
                  <c:v>0.97993940114974898</c:v>
                </c:pt>
                <c:pt idx="97">
                  <c:v>0.97997421026229803</c:v>
                </c:pt>
                <c:pt idx="98">
                  <c:v>0.980194091796875</c:v>
                </c:pt>
                <c:pt idx="99">
                  <c:v>0.97991347312927202</c:v>
                </c:pt>
              </c:numCache>
            </c:numRef>
          </c:val>
          <c:smooth val="0"/>
          <c:extLst>
            <c:ext xmlns:c16="http://schemas.microsoft.com/office/drawing/2014/chart" uri="{C3380CC4-5D6E-409C-BE32-E72D297353CC}">
              <c16:uniqueId val="{00000000-1BBA-464F-BFE2-8189E1DF34E6}"/>
            </c:ext>
          </c:extLst>
        </c:ser>
        <c:ser>
          <c:idx val="1"/>
          <c:order val="1"/>
          <c:tx>
            <c:strRef>
              <c:f>auc_metrics!$C$1</c:f>
              <c:strCache>
                <c:ptCount val="1"/>
                <c:pt idx="0">
                  <c:v>validation_auc</c:v>
                </c:pt>
              </c:strCache>
            </c:strRef>
          </c:tx>
          <c:spPr>
            <a:ln w="28575" cap="rnd">
              <a:solidFill>
                <a:srgbClr val="FF77F3"/>
              </a:solidFill>
              <a:round/>
            </a:ln>
            <a:effectLst/>
          </c:spPr>
          <c:marker>
            <c:symbol val="none"/>
          </c:marker>
          <c:cat>
            <c:numRef>
              <c:f>auc_metrics!$A$2:$A$101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auc_metrics!$C$2:$C$101</c:f>
              <c:numCache>
                <c:formatCode>General</c:formatCode>
                <c:ptCount val="100"/>
                <c:pt idx="0">
                  <c:v>0.97302937507629395</c:v>
                </c:pt>
                <c:pt idx="1">
                  <c:v>0.95416414737701405</c:v>
                </c:pt>
                <c:pt idx="2">
                  <c:v>0.97528940439224199</c:v>
                </c:pt>
                <c:pt idx="3">
                  <c:v>0.97893780469894398</c:v>
                </c:pt>
                <c:pt idx="4">
                  <c:v>0.97519677877426103</c:v>
                </c:pt>
                <c:pt idx="5">
                  <c:v>0.98346352577209395</c:v>
                </c:pt>
                <c:pt idx="6">
                  <c:v>0.98356467485427801</c:v>
                </c:pt>
                <c:pt idx="7">
                  <c:v>0.984591305255889</c:v>
                </c:pt>
                <c:pt idx="8">
                  <c:v>0.98081505298614502</c:v>
                </c:pt>
                <c:pt idx="9">
                  <c:v>0.98357480764389005</c:v>
                </c:pt>
                <c:pt idx="10">
                  <c:v>0.98231828212738004</c:v>
                </c:pt>
                <c:pt idx="11">
                  <c:v>0.97237092256545998</c:v>
                </c:pt>
                <c:pt idx="12">
                  <c:v>0.98132973909377996</c:v>
                </c:pt>
                <c:pt idx="13">
                  <c:v>0.98016268014907804</c:v>
                </c:pt>
                <c:pt idx="14">
                  <c:v>0.98337179422378496</c:v>
                </c:pt>
                <c:pt idx="15">
                  <c:v>0.98426526784896795</c:v>
                </c:pt>
                <c:pt idx="16">
                  <c:v>0.98051524162292403</c:v>
                </c:pt>
                <c:pt idx="17">
                  <c:v>0.986089646816253</c:v>
                </c:pt>
                <c:pt idx="18">
                  <c:v>0.98340463638305597</c:v>
                </c:pt>
                <c:pt idx="19">
                  <c:v>0.98401379585266102</c:v>
                </c:pt>
                <c:pt idx="20">
                  <c:v>0.98416620492935103</c:v>
                </c:pt>
                <c:pt idx="21">
                  <c:v>0.98813647031784002</c:v>
                </c:pt>
                <c:pt idx="22">
                  <c:v>0.97859632968902499</c:v>
                </c:pt>
                <c:pt idx="23">
                  <c:v>0.98002088069915705</c:v>
                </c:pt>
                <c:pt idx="24">
                  <c:v>0.97896343469619695</c:v>
                </c:pt>
                <c:pt idx="25">
                  <c:v>0.98052757978439298</c:v>
                </c:pt>
                <c:pt idx="26">
                  <c:v>0.98075503110885598</c:v>
                </c:pt>
                <c:pt idx="27">
                  <c:v>0.98131906986236495</c:v>
                </c:pt>
                <c:pt idx="28">
                  <c:v>0.98132973909377996</c:v>
                </c:pt>
                <c:pt idx="29">
                  <c:v>0.98016268014907804</c:v>
                </c:pt>
                <c:pt idx="30">
                  <c:v>0.98337179422378496</c:v>
                </c:pt>
                <c:pt idx="31">
                  <c:v>0.98426526784896795</c:v>
                </c:pt>
                <c:pt idx="32">
                  <c:v>0.98051524162292403</c:v>
                </c:pt>
                <c:pt idx="33">
                  <c:v>0.986089646816253</c:v>
                </c:pt>
                <c:pt idx="34">
                  <c:v>0.98340463638305597</c:v>
                </c:pt>
                <c:pt idx="35">
                  <c:v>0.98401379585266102</c:v>
                </c:pt>
                <c:pt idx="36">
                  <c:v>0.98416620492935103</c:v>
                </c:pt>
                <c:pt idx="37">
                  <c:v>0.98813647031784002</c:v>
                </c:pt>
                <c:pt idx="38">
                  <c:v>0.98808085918426503</c:v>
                </c:pt>
                <c:pt idx="39">
                  <c:v>0.98758924007415705</c:v>
                </c:pt>
                <c:pt idx="40">
                  <c:v>0.97111153602600098</c:v>
                </c:pt>
                <c:pt idx="41">
                  <c:v>0.97084921598434404</c:v>
                </c:pt>
                <c:pt idx="42">
                  <c:v>0.97848308086395197</c:v>
                </c:pt>
                <c:pt idx="43">
                  <c:v>0.97759205102920499</c:v>
                </c:pt>
                <c:pt idx="44">
                  <c:v>0.97849923372268599</c:v>
                </c:pt>
                <c:pt idx="45">
                  <c:v>0.97849220037460305</c:v>
                </c:pt>
                <c:pt idx="46">
                  <c:v>0.97815233469009399</c:v>
                </c:pt>
                <c:pt idx="47">
                  <c:v>0.97825348377227705</c:v>
                </c:pt>
                <c:pt idx="48">
                  <c:v>0.97748130559921198</c:v>
                </c:pt>
                <c:pt idx="49">
                  <c:v>0.97866767644882202</c:v>
                </c:pt>
                <c:pt idx="50">
                  <c:v>0.97810333967208796</c:v>
                </c:pt>
                <c:pt idx="51">
                  <c:v>0.981750547885894</c:v>
                </c:pt>
                <c:pt idx="52">
                  <c:v>0.98346656560897805</c:v>
                </c:pt>
                <c:pt idx="53">
                  <c:v>0.98722046613693204</c:v>
                </c:pt>
                <c:pt idx="54">
                  <c:v>0.98605257272720304</c:v>
                </c:pt>
                <c:pt idx="55">
                  <c:v>0.98875683546066195</c:v>
                </c:pt>
                <c:pt idx="56">
                  <c:v>0.98709416389465299</c:v>
                </c:pt>
                <c:pt idx="57">
                  <c:v>0.98755502700805597</c:v>
                </c:pt>
                <c:pt idx="58">
                  <c:v>0.98624449968338002</c:v>
                </c:pt>
                <c:pt idx="59">
                  <c:v>0.987523913383483</c:v>
                </c:pt>
                <c:pt idx="60">
                  <c:v>0.98006802797317505</c:v>
                </c:pt>
                <c:pt idx="61">
                  <c:v>0.98797005414962702</c:v>
                </c:pt>
                <c:pt idx="62">
                  <c:v>0.987415790557861</c:v>
                </c:pt>
                <c:pt idx="63">
                  <c:v>0.98085844516754095</c:v>
                </c:pt>
                <c:pt idx="64">
                  <c:v>0.98682820796966497</c:v>
                </c:pt>
                <c:pt idx="65">
                  <c:v>0.97981935739517201</c:v>
                </c:pt>
                <c:pt idx="66">
                  <c:v>0.97360837459564198</c:v>
                </c:pt>
                <c:pt idx="67">
                  <c:v>0.98453515768051103</c:v>
                </c:pt>
                <c:pt idx="68">
                  <c:v>0.98577260971069303</c:v>
                </c:pt>
                <c:pt idx="69">
                  <c:v>0.98498207330703702</c:v>
                </c:pt>
                <c:pt idx="70">
                  <c:v>0.98553645610809304</c:v>
                </c:pt>
                <c:pt idx="71">
                  <c:v>0.98659008741378695</c:v>
                </c:pt>
                <c:pt idx="72">
                  <c:v>0.98619061708450295</c:v>
                </c:pt>
                <c:pt idx="73">
                  <c:v>0.98942279815673795</c:v>
                </c:pt>
                <c:pt idx="74">
                  <c:v>0.98620301485061601</c:v>
                </c:pt>
                <c:pt idx="75">
                  <c:v>0.98857057094573897</c:v>
                </c:pt>
                <c:pt idx="76">
                  <c:v>0.9872407913208</c:v>
                </c:pt>
                <c:pt idx="77">
                  <c:v>0.98802691698074296</c:v>
                </c:pt>
                <c:pt idx="78">
                  <c:v>0.98635554313659601</c:v>
                </c:pt>
                <c:pt idx="79">
                  <c:v>0.98737388849258401</c:v>
                </c:pt>
                <c:pt idx="80">
                  <c:v>0.98863959312438898</c:v>
                </c:pt>
                <c:pt idx="81">
                  <c:v>0.98710715770721402</c:v>
                </c:pt>
                <c:pt idx="82">
                  <c:v>0.98943084478378296</c:v>
                </c:pt>
                <c:pt idx="83">
                  <c:v>0.98861807584762496</c:v>
                </c:pt>
                <c:pt idx="84">
                  <c:v>0.981478631496429</c:v>
                </c:pt>
                <c:pt idx="85">
                  <c:v>0.989443600177764</c:v>
                </c:pt>
                <c:pt idx="86">
                  <c:v>0.98922795057296697</c:v>
                </c:pt>
                <c:pt idx="87">
                  <c:v>0.98990833759307795</c:v>
                </c:pt>
                <c:pt idx="88">
                  <c:v>0.98857569694518999</c:v>
                </c:pt>
                <c:pt idx="89">
                  <c:v>0.99107074737548795</c:v>
                </c:pt>
                <c:pt idx="90">
                  <c:v>0.98783493041992099</c:v>
                </c:pt>
                <c:pt idx="91">
                  <c:v>0.98893362283706598</c:v>
                </c:pt>
                <c:pt idx="92">
                  <c:v>0.98874139785766602</c:v>
                </c:pt>
                <c:pt idx="93">
                  <c:v>0.98589724302291804</c:v>
                </c:pt>
                <c:pt idx="94">
                  <c:v>0.98889505863189697</c:v>
                </c:pt>
                <c:pt idx="95">
                  <c:v>0.98994123935699396</c:v>
                </c:pt>
                <c:pt idx="96">
                  <c:v>0.98902577161788896</c:v>
                </c:pt>
                <c:pt idx="97">
                  <c:v>0.98954385519027699</c:v>
                </c:pt>
                <c:pt idx="98">
                  <c:v>0.98754513263702304</c:v>
                </c:pt>
                <c:pt idx="99">
                  <c:v>0.98806148767471302</c:v>
                </c:pt>
              </c:numCache>
            </c:numRef>
          </c:val>
          <c:smooth val="0"/>
          <c:extLst>
            <c:ext xmlns:c16="http://schemas.microsoft.com/office/drawing/2014/chart" uri="{C3380CC4-5D6E-409C-BE32-E72D297353CC}">
              <c16:uniqueId val="{00000001-1BBA-464F-BFE2-8189E1DF34E6}"/>
            </c:ext>
          </c:extLst>
        </c:ser>
        <c:dLbls>
          <c:showLegendKey val="0"/>
          <c:showVal val="0"/>
          <c:showCatName val="0"/>
          <c:showSerName val="0"/>
          <c:showPercent val="0"/>
          <c:showBubbleSize val="0"/>
        </c:dLbls>
        <c:smooth val="0"/>
        <c:axId val="48754943"/>
        <c:axId val="48699279"/>
      </c:lineChart>
      <c:catAx>
        <c:axId val="48754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99279"/>
        <c:crosses val="autoZero"/>
        <c:auto val="1"/>
        <c:lblAlgn val="ctr"/>
        <c:lblOffset val="100"/>
        <c:noMultiLvlLbl val="0"/>
      </c:catAx>
      <c:valAx>
        <c:axId val="4869927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5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precision_metrics!$B$1</c:f>
              <c:strCache>
                <c:ptCount val="1"/>
                <c:pt idx="0">
                  <c:v>training_precision</c:v>
                </c:pt>
              </c:strCache>
            </c:strRef>
          </c:tx>
          <c:spPr>
            <a:ln w="28575" cap="rnd">
              <a:solidFill>
                <a:srgbClr val="0070C0"/>
              </a:solidFill>
              <a:round/>
            </a:ln>
            <a:effectLst/>
          </c:spPr>
          <c:marker>
            <c:symbol val="none"/>
          </c:marker>
          <c:cat>
            <c:numRef>
              <c:f>precision_metrics!$A$2:$A$101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precision_metrics!$B$2:$B$101</c:f>
              <c:numCache>
                <c:formatCode>General</c:formatCode>
                <c:ptCount val="100"/>
                <c:pt idx="0">
                  <c:v>0.52031701803207397</c:v>
                </c:pt>
                <c:pt idx="1">
                  <c:v>0.60366034507751398</c:v>
                </c:pt>
                <c:pt idx="2">
                  <c:v>0.78989076614379805</c:v>
                </c:pt>
                <c:pt idx="3">
                  <c:v>0.82980704307556097</c:v>
                </c:pt>
                <c:pt idx="4">
                  <c:v>0.837152600288391</c:v>
                </c:pt>
                <c:pt idx="5">
                  <c:v>0.83967548608779896</c:v>
                </c:pt>
                <c:pt idx="6">
                  <c:v>0.80878376960754395</c:v>
                </c:pt>
                <c:pt idx="7">
                  <c:v>0.82952064275741499</c:v>
                </c:pt>
                <c:pt idx="8">
                  <c:v>0.83850961923599199</c:v>
                </c:pt>
                <c:pt idx="9">
                  <c:v>0.83235549926757801</c:v>
                </c:pt>
                <c:pt idx="10">
                  <c:v>0.83876669406890803</c:v>
                </c:pt>
                <c:pt idx="11">
                  <c:v>0.83100068569183305</c:v>
                </c:pt>
                <c:pt idx="12">
                  <c:v>0.838717401027679</c:v>
                </c:pt>
                <c:pt idx="13">
                  <c:v>0.83788800239562899</c:v>
                </c:pt>
                <c:pt idx="14">
                  <c:v>0.81452494859695401</c:v>
                </c:pt>
                <c:pt idx="15">
                  <c:v>0.83642643690109197</c:v>
                </c:pt>
                <c:pt idx="16">
                  <c:v>0.79657024145126298</c:v>
                </c:pt>
                <c:pt idx="17">
                  <c:v>0.82788127660751298</c:v>
                </c:pt>
                <c:pt idx="18">
                  <c:v>0.83812505006790095</c:v>
                </c:pt>
                <c:pt idx="19">
                  <c:v>0.84798800945281905</c:v>
                </c:pt>
                <c:pt idx="20">
                  <c:v>0.82788127660751298</c:v>
                </c:pt>
                <c:pt idx="21">
                  <c:v>0.83812505006790095</c:v>
                </c:pt>
                <c:pt idx="22">
                  <c:v>0.84798800945281905</c:v>
                </c:pt>
                <c:pt idx="23">
                  <c:v>0.84666961431503296</c:v>
                </c:pt>
                <c:pt idx="24">
                  <c:v>0.85516482591628995</c:v>
                </c:pt>
                <c:pt idx="25">
                  <c:v>0.84942263364791804</c:v>
                </c:pt>
                <c:pt idx="26">
                  <c:v>0.75778126716613703</c:v>
                </c:pt>
                <c:pt idx="27">
                  <c:v>0.72234994173049905</c:v>
                </c:pt>
                <c:pt idx="28">
                  <c:v>0.78376126289367598</c:v>
                </c:pt>
                <c:pt idx="29">
                  <c:v>0.80179560184478704</c:v>
                </c:pt>
                <c:pt idx="30">
                  <c:v>0.82788127660751298</c:v>
                </c:pt>
                <c:pt idx="31">
                  <c:v>0.83812505006790095</c:v>
                </c:pt>
                <c:pt idx="32">
                  <c:v>0.84798800945281905</c:v>
                </c:pt>
                <c:pt idx="33">
                  <c:v>0.84814894199371305</c:v>
                </c:pt>
                <c:pt idx="34">
                  <c:v>0.84769594669341997</c:v>
                </c:pt>
                <c:pt idx="35">
                  <c:v>0.848857462406158</c:v>
                </c:pt>
                <c:pt idx="36">
                  <c:v>0.84666961431503296</c:v>
                </c:pt>
                <c:pt idx="37">
                  <c:v>0.85516482591628995</c:v>
                </c:pt>
                <c:pt idx="38">
                  <c:v>0.84942263364791804</c:v>
                </c:pt>
                <c:pt idx="39">
                  <c:v>0.75778126716613703</c:v>
                </c:pt>
                <c:pt idx="40">
                  <c:v>0.79361206293106001</c:v>
                </c:pt>
                <c:pt idx="41">
                  <c:v>0.85767954587936401</c:v>
                </c:pt>
                <c:pt idx="42">
                  <c:v>0.86216115951537997</c:v>
                </c:pt>
                <c:pt idx="43">
                  <c:v>0.861580610275268</c:v>
                </c:pt>
                <c:pt idx="44">
                  <c:v>0.864532470703125</c:v>
                </c:pt>
                <c:pt idx="45">
                  <c:v>0.85621559619903498</c:v>
                </c:pt>
                <c:pt idx="46">
                  <c:v>0.86288082599639804</c:v>
                </c:pt>
                <c:pt idx="47">
                  <c:v>0.84793442487716597</c:v>
                </c:pt>
                <c:pt idx="48">
                  <c:v>0.86149412393569902</c:v>
                </c:pt>
                <c:pt idx="49">
                  <c:v>0.86567437648773105</c:v>
                </c:pt>
                <c:pt idx="50">
                  <c:v>0.86762219667434604</c:v>
                </c:pt>
                <c:pt idx="51">
                  <c:v>0.86894547939300504</c:v>
                </c:pt>
                <c:pt idx="52">
                  <c:v>0.86533993482589699</c:v>
                </c:pt>
                <c:pt idx="53">
                  <c:v>0.82477289438247603</c:v>
                </c:pt>
                <c:pt idx="54">
                  <c:v>0.83556002378463701</c:v>
                </c:pt>
                <c:pt idx="55">
                  <c:v>0.83236241340637196</c:v>
                </c:pt>
                <c:pt idx="56">
                  <c:v>0.83073550462722701</c:v>
                </c:pt>
                <c:pt idx="57">
                  <c:v>0.83265519142150801</c:v>
                </c:pt>
                <c:pt idx="58">
                  <c:v>0.84001916646957397</c:v>
                </c:pt>
                <c:pt idx="59">
                  <c:v>0.84430414438247603</c:v>
                </c:pt>
                <c:pt idx="60">
                  <c:v>0.84317427873611395</c:v>
                </c:pt>
                <c:pt idx="61">
                  <c:v>0.84394067525863603</c:v>
                </c:pt>
                <c:pt idx="62">
                  <c:v>0.84615218639373702</c:v>
                </c:pt>
                <c:pt idx="63">
                  <c:v>0.83971369266509999</c:v>
                </c:pt>
                <c:pt idx="64">
                  <c:v>0.84871816635131803</c:v>
                </c:pt>
                <c:pt idx="65">
                  <c:v>0.84355998039245605</c:v>
                </c:pt>
                <c:pt idx="66">
                  <c:v>0.78349530696868896</c:v>
                </c:pt>
                <c:pt idx="67">
                  <c:v>0.84082776308059604</c:v>
                </c:pt>
                <c:pt idx="68">
                  <c:v>0.84644150733947698</c:v>
                </c:pt>
                <c:pt idx="69">
                  <c:v>0.85627830028533902</c:v>
                </c:pt>
                <c:pt idx="70">
                  <c:v>0.85982280969619695</c:v>
                </c:pt>
                <c:pt idx="71">
                  <c:v>0.85767954587936401</c:v>
                </c:pt>
                <c:pt idx="72">
                  <c:v>0.86216115951537997</c:v>
                </c:pt>
                <c:pt idx="73">
                  <c:v>0.861580610275268</c:v>
                </c:pt>
                <c:pt idx="74">
                  <c:v>0.864532470703125</c:v>
                </c:pt>
                <c:pt idx="75">
                  <c:v>0.85621559619903498</c:v>
                </c:pt>
                <c:pt idx="76">
                  <c:v>0.86288082599639804</c:v>
                </c:pt>
                <c:pt idx="77">
                  <c:v>0.84793442487716597</c:v>
                </c:pt>
                <c:pt idx="78">
                  <c:v>0.86149412393569902</c:v>
                </c:pt>
                <c:pt idx="79">
                  <c:v>0.86567437648773105</c:v>
                </c:pt>
                <c:pt idx="80">
                  <c:v>0.86762219667434604</c:v>
                </c:pt>
                <c:pt idx="81">
                  <c:v>0.86894547939300504</c:v>
                </c:pt>
                <c:pt idx="82">
                  <c:v>0.86533993482589699</c:v>
                </c:pt>
                <c:pt idx="83">
                  <c:v>0.86746245622634799</c:v>
                </c:pt>
                <c:pt idx="84">
                  <c:v>0.85829991102218595</c:v>
                </c:pt>
                <c:pt idx="85">
                  <c:v>0.86810874938964799</c:v>
                </c:pt>
                <c:pt idx="86">
                  <c:v>0.86726659536361606</c:v>
                </c:pt>
                <c:pt idx="87">
                  <c:v>0.86966156959533603</c:v>
                </c:pt>
                <c:pt idx="88">
                  <c:v>0.87034040689468295</c:v>
                </c:pt>
                <c:pt idx="89">
                  <c:v>0.87065351009368896</c:v>
                </c:pt>
                <c:pt idx="90">
                  <c:v>0.85935431718826205</c:v>
                </c:pt>
                <c:pt idx="91">
                  <c:v>0.86786651611328103</c:v>
                </c:pt>
                <c:pt idx="92">
                  <c:v>0.87195885181427002</c:v>
                </c:pt>
                <c:pt idx="93">
                  <c:v>0.86546367406845004</c:v>
                </c:pt>
                <c:pt idx="94">
                  <c:v>0.85827040672302202</c:v>
                </c:pt>
                <c:pt idx="95">
                  <c:v>0.87069946527481001</c:v>
                </c:pt>
                <c:pt idx="96">
                  <c:v>0.86859798431396396</c:v>
                </c:pt>
                <c:pt idx="97">
                  <c:v>0.87148118019104004</c:v>
                </c:pt>
                <c:pt idx="98">
                  <c:v>0.87309575080871504</c:v>
                </c:pt>
                <c:pt idx="99">
                  <c:v>0.87121105194091797</c:v>
                </c:pt>
              </c:numCache>
            </c:numRef>
          </c:val>
          <c:smooth val="0"/>
          <c:extLst>
            <c:ext xmlns:c16="http://schemas.microsoft.com/office/drawing/2014/chart" uri="{C3380CC4-5D6E-409C-BE32-E72D297353CC}">
              <c16:uniqueId val="{00000000-B1FF-5D42-A67F-0F973E5F32C8}"/>
            </c:ext>
          </c:extLst>
        </c:ser>
        <c:ser>
          <c:idx val="1"/>
          <c:order val="1"/>
          <c:tx>
            <c:strRef>
              <c:f>precision_metrics!$C$1</c:f>
              <c:strCache>
                <c:ptCount val="1"/>
                <c:pt idx="0">
                  <c:v>validation_precision</c:v>
                </c:pt>
              </c:strCache>
            </c:strRef>
          </c:tx>
          <c:spPr>
            <a:ln w="28575" cap="rnd">
              <a:solidFill>
                <a:srgbClr val="FF77F3"/>
              </a:solidFill>
              <a:round/>
            </a:ln>
            <a:effectLst/>
          </c:spPr>
          <c:marker>
            <c:symbol val="none"/>
          </c:marker>
          <c:cat>
            <c:numRef>
              <c:f>precision_metrics!$A$2:$A$101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precision_metrics!$C$2:$C$101</c:f>
              <c:numCache>
                <c:formatCode>General</c:formatCode>
                <c:ptCount val="100"/>
                <c:pt idx="0">
                  <c:v>0.82631868124008101</c:v>
                </c:pt>
                <c:pt idx="1">
                  <c:v>0.85435318946838301</c:v>
                </c:pt>
                <c:pt idx="2">
                  <c:v>0.75825476646423295</c:v>
                </c:pt>
                <c:pt idx="3">
                  <c:v>0.86700296401977495</c:v>
                </c:pt>
                <c:pt idx="4">
                  <c:v>0.905842304229736</c:v>
                </c:pt>
                <c:pt idx="5">
                  <c:v>0.84773701429366999</c:v>
                </c:pt>
                <c:pt idx="6">
                  <c:v>0.83655083179473799</c:v>
                </c:pt>
                <c:pt idx="7">
                  <c:v>0.82359254360198897</c:v>
                </c:pt>
                <c:pt idx="8">
                  <c:v>0.79158830642700195</c:v>
                </c:pt>
                <c:pt idx="9">
                  <c:v>0.86071389913558904</c:v>
                </c:pt>
                <c:pt idx="10">
                  <c:v>0.78861516714096003</c:v>
                </c:pt>
                <c:pt idx="11">
                  <c:v>0.73843890428543002</c:v>
                </c:pt>
                <c:pt idx="12">
                  <c:v>0.82337433099746704</c:v>
                </c:pt>
                <c:pt idx="13">
                  <c:v>0.76325237751007002</c:v>
                </c:pt>
                <c:pt idx="14">
                  <c:v>0.80161398649215698</c:v>
                </c:pt>
                <c:pt idx="15">
                  <c:v>0.78884464502334595</c:v>
                </c:pt>
                <c:pt idx="16">
                  <c:v>0.71896553039550704</c:v>
                </c:pt>
                <c:pt idx="17">
                  <c:v>0.83333331346511796</c:v>
                </c:pt>
                <c:pt idx="18">
                  <c:v>0.89003938436508101</c:v>
                </c:pt>
                <c:pt idx="19">
                  <c:v>0.79758596420287997</c:v>
                </c:pt>
                <c:pt idx="20">
                  <c:v>0.79360836744308405</c:v>
                </c:pt>
                <c:pt idx="21">
                  <c:v>0.64287722110748202</c:v>
                </c:pt>
                <c:pt idx="22">
                  <c:v>0.89003938436508101</c:v>
                </c:pt>
                <c:pt idx="23">
                  <c:v>0.75980269908904996</c:v>
                </c:pt>
                <c:pt idx="24">
                  <c:v>0.84241938591003396</c:v>
                </c:pt>
                <c:pt idx="25">
                  <c:v>0.84378516674041704</c:v>
                </c:pt>
                <c:pt idx="26">
                  <c:v>0.85627830028533902</c:v>
                </c:pt>
                <c:pt idx="27">
                  <c:v>0.85982280969619695</c:v>
                </c:pt>
                <c:pt idx="28">
                  <c:v>0.85767954587936401</c:v>
                </c:pt>
                <c:pt idx="29">
                  <c:v>0.86216115951537997</c:v>
                </c:pt>
                <c:pt idx="30">
                  <c:v>0.79758596420287997</c:v>
                </c:pt>
                <c:pt idx="31">
                  <c:v>0.82783049345016402</c:v>
                </c:pt>
                <c:pt idx="32">
                  <c:v>0.83419531583786</c:v>
                </c:pt>
                <c:pt idx="33">
                  <c:v>0.78324455022811801</c:v>
                </c:pt>
                <c:pt idx="34">
                  <c:v>0.75980269908904996</c:v>
                </c:pt>
                <c:pt idx="35">
                  <c:v>0.84241938591003396</c:v>
                </c:pt>
                <c:pt idx="36">
                  <c:v>0.84378516674041704</c:v>
                </c:pt>
                <c:pt idx="37">
                  <c:v>0.79012888669967596</c:v>
                </c:pt>
                <c:pt idx="38">
                  <c:v>0.79360836744308405</c:v>
                </c:pt>
                <c:pt idx="39">
                  <c:v>0.78622454404830899</c:v>
                </c:pt>
                <c:pt idx="40">
                  <c:v>0.79639244079589799</c:v>
                </c:pt>
                <c:pt idx="41">
                  <c:v>0.82515388727188099</c:v>
                </c:pt>
                <c:pt idx="42">
                  <c:v>0.86792474985122603</c:v>
                </c:pt>
                <c:pt idx="43">
                  <c:v>0.847617387771606</c:v>
                </c:pt>
                <c:pt idx="44">
                  <c:v>0.78490310907363803</c:v>
                </c:pt>
                <c:pt idx="45">
                  <c:v>0.85948342084884599</c:v>
                </c:pt>
                <c:pt idx="46">
                  <c:v>0.84866529703140203</c:v>
                </c:pt>
                <c:pt idx="47">
                  <c:v>0.85977989435195901</c:v>
                </c:pt>
                <c:pt idx="48">
                  <c:v>0.844568312168121</c:v>
                </c:pt>
                <c:pt idx="49">
                  <c:v>0.87917846441268899</c:v>
                </c:pt>
                <c:pt idx="50">
                  <c:v>0.81358909606933505</c:v>
                </c:pt>
                <c:pt idx="51">
                  <c:v>0.79560565948486295</c:v>
                </c:pt>
                <c:pt idx="52">
                  <c:v>0.80099415779113703</c:v>
                </c:pt>
                <c:pt idx="53">
                  <c:v>0.81358909606933505</c:v>
                </c:pt>
                <c:pt idx="54">
                  <c:v>0.75418263673782304</c:v>
                </c:pt>
                <c:pt idx="55">
                  <c:v>0.76774901151657104</c:v>
                </c:pt>
                <c:pt idx="56">
                  <c:v>0.83720993995666504</c:v>
                </c:pt>
                <c:pt idx="57">
                  <c:v>0.826898694038391</c:v>
                </c:pt>
                <c:pt idx="58">
                  <c:v>0.85162937641143799</c:v>
                </c:pt>
                <c:pt idx="59">
                  <c:v>0.80597877502441395</c:v>
                </c:pt>
                <c:pt idx="60">
                  <c:v>0.79531812667846602</c:v>
                </c:pt>
                <c:pt idx="61">
                  <c:v>0.79630035161972001</c:v>
                </c:pt>
                <c:pt idx="62">
                  <c:v>0.81252282857894897</c:v>
                </c:pt>
                <c:pt idx="63">
                  <c:v>0.84761017560958796</c:v>
                </c:pt>
                <c:pt idx="64">
                  <c:v>0.83204978704452504</c:v>
                </c:pt>
                <c:pt idx="65">
                  <c:v>0.84949249029159501</c:v>
                </c:pt>
                <c:pt idx="66">
                  <c:v>0.86004567146301203</c:v>
                </c:pt>
                <c:pt idx="67">
                  <c:v>0.79266011714935303</c:v>
                </c:pt>
                <c:pt idx="68">
                  <c:v>0.86346101760864202</c:v>
                </c:pt>
                <c:pt idx="69">
                  <c:v>0.87711352109909002</c:v>
                </c:pt>
                <c:pt idx="70">
                  <c:v>0.82082867622375399</c:v>
                </c:pt>
                <c:pt idx="71">
                  <c:v>0.86474031209945601</c:v>
                </c:pt>
                <c:pt idx="72">
                  <c:v>0.83553868532180697</c:v>
                </c:pt>
                <c:pt idx="73">
                  <c:v>0.82619029283523504</c:v>
                </c:pt>
                <c:pt idx="74">
                  <c:v>0.83111643791198697</c:v>
                </c:pt>
                <c:pt idx="75">
                  <c:v>0.84477019309997503</c:v>
                </c:pt>
                <c:pt idx="76">
                  <c:v>0.84882634878158503</c:v>
                </c:pt>
                <c:pt idx="77">
                  <c:v>0.88262498378753595</c:v>
                </c:pt>
                <c:pt idx="78">
                  <c:v>0.87634444236755304</c:v>
                </c:pt>
                <c:pt idx="79">
                  <c:v>0.87999033927917403</c:v>
                </c:pt>
                <c:pt idx="80">
                  <c:v>0.86794054508209195</c:v>
                </c:pt>
                <c:pt idx="81">
                  <c:v>0.86755043268203702</c:v>
                </c:pt>
                <c:pt idx="82">
                  <c:v>0.89128082990646296</c:v>
                </c:pt>
                <c:pt idx="83">
                  <c:v>0.90205305814742998</c:v>
                </c:pt>
                <c:pt idx="84">
                  <c:v>0.89857739210128695</c:v>
                </c:pt>
                <c:pt idx="85">
                  <c:v>0.82322502136230402</c:v>
                </c:pt>
                <c:pt idx="86">
                  <c:v>0.82515388727188099</c:v>
                </c:pt>
                <c:pt idx="87">
                  <c:v>0.86792474985122603</c:v>
                </c:pt>
                <c:pt idx="88">
                  <c:v>0.847617387771606</c:v>
                </c:pt>
                <c:pt idx="89">
                  <c:v>0.78490310907363803</c:v>
                </c:pt>
                <c:pt idx="90">
                  <c:v>0.85948342084884599</c:v>
                </c:pt>
                <c:pt idx="91">
                  <c:v>0.84866529703140203</c:v>
                </c:pt>
                <c:pt idx="92">
                  <c:v>0.85977989435195901</c:v>
                </c:pt>
                <c:pt idx="93">
                  <c:v>0.844568312168121</c:v>
                </c:pt>
                <c:pt idx="94">
                  <c:v>0.87917846441268899</c:v>
                </c:pt>
                <c:pt idx="95">
                  <c:v>0.85965639352798395</c:v>
                </c:pt>
                <c:pt idx="96">
                  <c:v>0.85851937532424905</c:v>
                </c:pt>
                <c:pt idx="97">
                  <c:v>0.86976003646850497</c:v>
                </c:pt>
                <c:pt idx="98">
                  <c:v>0.88604092597961404</c:v>
                </c:pt>
                <c:pt idx="99">
                  <c:v>0.83088803291320801</c:v>
                </c:pt>
              </c:numCache>
            </c:numRef>
          </c:val>
          <c:smooth val="0"/>
          <c:extLst>
            <c:ext xmlns:c16="http://schemas.microsoft.com/office/drawing/2014/chart" uri="{C3380CC4-5D6E-409C-BE32-E72D297353CC}">
              <c16:uniqueId val="{00000001-B1FF-5D42-A67F-0F973E5F32C8}"/>
            </c:ext>
          </c:extLst>
        </c:ser>
        <c:dLbls>
          <c:showLegendKey val="0"/>
          <c:showVal val="0"/>
          <c:showCatName val="0"/>
          <c:showSerName val="0"/>
          <c:showPercent val="0"/>
          <c:showBubbleSize val="0"/>
        </c:dLbls>
        <c:smooth val="0"/>
        <c:axId val="48554655"/>
        <c:axId val="48710895"/>
      </c:lineChart>
      <c:catAx>
        <c:axId val="48554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10895"/>
        <c:crosses val="autoZero"/>
        <c:auto val="1"/>
        <c:lblAlgn val="ctr"/>
        <c:lblOffset val="100"/>
        <c:noMultiLvlLbl val="0"/>
      </c:catAx>
      <c:valAx>
        <c:axId val="48710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54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accuracy_metrics!$B$1</c:f>
              <c:strCache>
                <c:ptCount val="1"/>
                <c:pt idx="0">
                  <c:v>training_accuracy</c:v>
                </c:pt>
              </c:strCache>
            </c:strRef>
          </c:tx>
          <c:spPr>
            <a:ln w="28575" cap="rnd">
              <a:solidFill>
                <a:srgbClr val="0070C0"/>
              </a:solidFill>
              <a:round/>
            </a:ln>
            <a:effectLst/>
          </c:spPr>
          <c:marker>
            <c:symbol val="none"/>
          </c:marker>
          <c:cat>
            <c:numRef>
              <c:f>accuracy_metrics!$A$2:$A$101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accuracy_metrics!$B$2:$B$101</c:f>
              <c:numCache>
                <c:formatCode>General</c:formatCode>
                <c:ptCount val="100"/>
                <c:pt idx="0">
                  <c:v>0.95270520448684604</c:v>
                </c:pt>
                <c:pt idx="1">
                  <c:v>0.95821064710616999</c:v>
                </c:pt>
                <c:pt idx="2">
                  <c:v>0.96550697088241499</c:v>
                </c:pt>
                <c:pt idx="3">
                  <c:v>0.97530663013458196</c:v>
                </c:pt>
                <c:pt idx="4">
                  <c:v>0.97642529010772705</c:v>
                </c:pt>
                <c:pt idx="5">
                  <c:v>0.97742158174514704</c:v>
                </c:pt>
                <c:pt idx="6">
                  <c:v>0.97659057378768899</c:v>
                </c:pt>
                <c:pt idx="7">
                  <c:v>0.97672104835510198</c:v>
                </c:pt>
                <c:pt idx="8">
                  <c:v>0.97854447364807096</c:v>
                </c:pt>
                <c:pt idx="9">
                  <c:v>0.97909730672836304</c:v>
                </c:pt>
                <c:pt idx="10">
                  <c:v>0.97956234216689997</c:v>
                </c:pt>
                <c:pt idx="11">
                  <c:v>0.97956925630569402</c:v>
                </c:pt>
                <c:pt idx="12">
                  <c:v>0.98013061285018899</c:v>
                </c:pt>
                <c:pt idx="13">
                  <c:v>0.98027890920639005</c:v>
                </c:pt>
                <c:pt idx="14">
                  <c:v>0.978210508823394</c:v>
                </c:pt>
                <c:pt idx="15">
                  <c:v>0.97845971584320002</c:v>
                </c:pt>
                <c:pt idx="16">
                  <c:v>0.97191333770751898</c:v>
                </c:pt>
                <c:pt idx="17">
                  <c:v>0.97909730672836304</c:v>
                </c:pt>
                <c:pt idx="18">
                  <c:v>0.97956234216689997</c:v>
                </c:pt>
                <c:pt idx="19">
                  <c:v>0.97956925630569402</c:v>
                </c:pt>
                <c:pt idx="20">
                  <c:v>0.98013061285018899</c:v>
                </c:pt>
                <c:pt idx="21">
                  <c:v>0.98027890920639005</c:v>
                </c:pt>
                <c:pt idx="22">
                  <c:v>0.978210508823394</c:v>
                </c:pt>
                <c:pt idx="23">
                  <c:v>0.97845971584320002</c:v>
                </c:pt>
                <c:pt idx="24">
                  <c:v>0.97191333770751898</c:v>
                </c:pt>
                <c:pt idx="25">
                  <c:v>0.97746622562408403</c:v>
                </c:pt>
                <c:pt idx="26">
                  <c:v>0.97713518142700195</c:v>
                </c:pt>
                <c:pt idx="27">
                  <c:v>0.97738260030746404</c:v>
                </c:pt>
                <c:pt idx="28">
                  <c:v>0.97800195217132502</c:v>
                </c:pt>
                <c:pt idx="29">
                  <c:v>0.97767102718353205</c:v>
                </c:pt>
                <c:pt idx="30">
                  <c:v>0.97319841384887695</c:v>
                </c:pt>
                <c:pt idx="31">
                  <c:v>0.97845971584320002</c:v>
                </c:pt>
                <c:pt idx="32">
                  <c:v>0.97191333770751898</c:v>
                </c:pt>
                <c:pt idx="33">
                  <c:v>0.97755658626556396</c:v>
                </c:pt>
                <c:pt idx="34">
                  <c:v>0.97746622562408403</c:v>
                </c:pt>
                <c:pt idx="35">
                  <c:v>0.97713518142700195</c:v>
                </c:pt>
                <c:pt idx="36">
                  <c:v>0.97738260030746404</c:v>
                </c:pt>
                <c:pt idx="37">
                  <c:v>0.97800195217132502</c:v>
                </c:pt>
                <c:pt idx="38">
                  <c:v>0.97767102718353205</c:v>
                </c:pt>
                <c:pt idx="39">
                  <c:v>0.97319841384887695</c:v>
                </c:pt>
                <c:pt idx="40">
                  <c:v>0.97125911712646396</c:v>
                </c:pt>
                <c:pt idx="41">
                  <c:v>0.97738260030746404</c:v>
                </c:pt>
                <c:pt idx="42">
                  <c:v>0.97800195217132502</c:v>
                </c:pt>
                <c:pt idx="43">
                  <c:v>0.97767102718353205</c:v>
                </c:pt>
                <c:pt idx="44">
                  <c:v>0.97319841384887695</c:v>
                </c:pt>
                <c:pt idx="45">
                  <c:v>0.97125911712646396</c:v>
                </c:pt>
                <c:pt idx="46">
                  <c:v>0.97742754220962502</c:v>
                </c:pt>
                <c:pt idx="47">
                  <c:v>0.977527856826782</c:v>
                </c:pt>
                <c:pt idx="48">
                  <c:v>0.97747159004211404</c:v>
                </c:pt>
                <c:pt idx="49">
                  <c:v>0.97823017835616999</c:v>
                </c:pt>
                <c:pt idx="50">
                  <c:v>0.97846758365631104</c:v>
                </c:pt>
                <c:pt idx="51">
                  <c:v>0.97844141721725397</c:v>
                </c:pt>
                <c:pt idx="52">
                  <c:v>0.97842186689376798</c:v>
                </c:pt>
                <c:pt idx="53">
                  <c:v>0.97892034053802401</c:v>
                </c:pt>
                <c:pt idx="54">
                  <c:v>0.97813034057617099</c:v>
                </c:pt>
                <c:pt idx="55">
                  <c:v>0.978290915489196</c:v>
                </c:pt>
                <c:pt idx="56">
                  <c:v>0.977527856826782</c:v>
                </c:pt>
                <c:pt idx="57">
                  <c:v>0.97747159004211404</c:v>
                </c:pt>
                <c:pt idx="58">
                  <c:v>0.97823017835616999</c:v>
                </c:pt>
                <c:pt idx="59">
                  <c:v>0.97846758365631104</c:v>
                </c:pt>
                <c:pt idx="60">
                  <c:v>0.97844141721725397</c:v>
                </c:pt>
                <c:pt idx="61">
                  <c:v>0.97842186689376798</c:v>
                </c:pt>
                <c:pt idx="62">
                  <c:v>0.97892034053802401</c:v>
                </c:pt>
                <c:pt idx="63">
                  <c:v>0.97813034057617099</c:v>
                </c:pt>
                <c:pt idx="64">
                  <c:v>0.978290915489196</c:v>
                </c:pt>
                <c:pt idx="65">
                  <c:v>0.97850579023361195</c:v>
                </c:pt>
                <c:pt idx="66">
                  <c:v>0.97400355339050204</c:v>
                </c:pt>
                <c:pt idx="67">
                  <c:v>0.97728961706161499</c:v>
                </c:pt>
                <c:pt idx="68">
                  <c:v>0.97862058877944902</c:v>
                </c:pt>
                <c:pt idx="69">
                  <c:v>0.97875279188156095</c:v>
                </c:pt>
                <c:pt idx="70">
                  <c:v>0.979178786277771</c:v>
                </c:pt>
                <c:pt idx="71">
                  <c:v>0.97920483350753695</c:v>
                </c:pt>
                <c:pt idx="72">
                  <c:v>0.97940719127654996</c:v>
                </c:pt>
                <c:pt idx="73">
                  <c:v>0.97941195964813199</c:v>
                </c:pt>
                <c:pt idx="74">
                  <c:v>0.97992199659347501</c:v>
                </c:pt>
                <c:pt idx="75">
                  <c:v>0.97913539409637396</c:v>
                </c:pt>
                <c:pt idx="76">
                  <c:v>0.97981035709381104</c:v>
                </c:pt>
                <c:pt idx="77">
                  <c:v>0.97829967737197798</c:v>
                </c:pt>
                <c:pt idx="78">
                  <c:v>0.979508936405181</c:v>
                </c:pt>
                <c:pt idx="79">
                  <c:v>0.97991323471069303</c:v>
                </c:pt>
                <c:pt idx="80">
                  <c:v>0.98029547929763705</c:v>
                </c:pt>
                <c:pt idx="81">
                  <c:v>0.98041522502899103</c:v>
                </c:pt>
                <c:pt idx="82">
                  <c:v>0.98002088069915705</c:v>
                </c:pt>
                <c:pt idx="83">
                  <c:v>0.98032289743423395</c:v>
                </c:pt>
                <c:pt idx="84">
                  <c:v>0.97901415824890103</c:v>
                </c:pt>
                <c:pt idx="85">
                  <c:v>0.98023235797882002</c:v>
                </c:pt>
                <c:pt idx="86">
                  <c:v>0.98032569885253895</c:v>
                </c:pt>
                <c:pt idx="87">
                  <c:v>0.98066312074661199</c:v>
                </c:pt>
                <c:pt idx="88">
                  <c:v>0.98059111833572299</c:v>
                </c:pt>
                <c:pt idx="89">
                  <c:v>0.98053789138793901</c:v>
                </c:pt>
                <c:pt idx="90">
                  <c:v>0.97923851013183505</c:v>
                </c:pt>
                <c:pt idx="91">
                  <c:v>0.98000282049178999</c:v>
                </c:pt>
                <c:pt idx="92">
                  <c:v>0.98074668645858698</c:v>
                </c:pt>
                <c:pt idx="93">
                  <c:v>0.98018670082092196</c:v>
                </c:pt>
                <c:pt idx="94">
                  <c:v>0.97942590713500899</c:v>
                </c:pt>
                <c:pt idx="95">
                  <c:v>0.98067164421081499</c:v>
                </c:pt>
                <c:pt idx="96">
                  <c:v>0.98059892654418901</c:v>
                </c:pt>
                <c:pt idx="97">
                  <c:v>0.98073196411132801</c:v>
                </c:pt>
                <c:pt idx="98">
                  <c:v>0.98091393709182695</c:v>
                </c:pt>
                <c:pt idx="99">
                  <c:v>0.98062294721603305</c:v>
                </c:pt>
              </c:numCache>
            </c:numRef>
          </c:val>
          <c:smooth val="0"/>
          <c:extLst>
            <c:ext xmlns:c16="http://schemas.microsoft.com/office/drawing/2014/chart" uri="{C3380CC4-5D6E-409C-BE32-E72D297353CC}">
              <c16:uniqueId val="{00000000-208F-6342-A76D-37E78AD72D88}"/>
            </c:ext>
          </c:extLst>
        </c:ser>
        <c:ser>
          <c:idx val="1"/>
          <c:order val="1"/>
          <c:tx>
            <c:strRef>
              <c:f>accuracy_metrics!$C$1</c:f>
              <c:strCache>
                <c:ptCount val="1"/>
                <c:pt idx="0">
                  <c:v>validation_accuracy</c:v>
                </c:pt>
              </c:strCache>
            </c:strRef>
          </c:tx>
          <c:spPr>
            <a:ln w="28575" cap="rnd">
              <a:solidFill>
                <a:srgbClr val="FF77F3"/>
              </a:solidFill>
              <a:round/>
            </a:ln>
            <a:effectLst/>
          </c:spPr>
          <c:marker>
            <c:symbol val="none"/>
          </c:marker>
          <c:cat>
            <c:numRef>
              <c:f>accuracy_metrics!$A$2:$A$101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accuracy_metrics!$C$2:$C$101</c:f>
              <c:numCache>
                <c:formatCode>General</c:formatCode>
                <c:ptCount val="100"/>
                <c:pt idx="0">
                  <c:v>0.97039783000946001</c:v>
                </c:pt>
                <c:pt idx="1">
                  <c:v>0.95867174863815297</c:v>
                </c:pt>
                <c:pt idx="2">
                  <c:v>0.96909385919570901</c:v>
                </c:pt>
                <c:pt idx="3">
                  <c:v>0.97119295597076405</c:v>
                </c:pt>
                <c:pt idx="4">
                  <c:v>0.97023844718933105</c:v>
                </c:pt>
                <c:pt idx="5">
                  <c:v>0.97458505630493097</c:v>
                </c:pt>
                <c:pt idx="6">
                  <c:v>0.97378176450729304</c:v>
                </c:pt>
                <c:pt idx="7">
                  <c:v>0.97554874420166005</c:v>
                </c:pt>
                <c:pt idx="8">
                  <c:v>0.97458285093307495</c:v>
                </c:pt>
                <c:pt idx="9">
                  <c:v>0.97567903995513905</c:v>
                </c:pt>
                <c:pt idx="10">
                  <c:v>0.97502535581588701</c:v>
                </c:pt>
                <c:pt idx="11">
                  <c:v>0.97335869073867798</c:v>
                </c:pt>
                <c:pt idx="12">
                  <c:v>0.97623008489608698</c:v>
                </c:pt>
                <c:pt idx="13">
                  <c:v>0.97477507591247503</c:v>
                </c:pt>
                <c:pt idx="14">
                  <c:v>0.976678907871246</c:v>
                </c:pt>
                <c:pt idx="15">
                  <c:v>0.97579628229141202</c:v>
                </c:pt>
                <c:pt idx="16">
                  <c:v>0.97131266593933097</c:v>
                </c:pt>
                <c:pt idx="17">
                  <c:v>0.97458285093307495</c:v>
                </c:pt>
                <c:pt idx="18">
                  <c:v>0.97567903995513905</c:v>
                </c:pt>
                <c:pt idx="19">
                  <c:v>0.97502535581588701</c:v>
                </c:pt>
                <c:pt idx="20">
                  <c:v>0.97335869073867798</c:v>
                </c:pt>
                <c:pt idx="21">
                  <c:v>0.97623008489608698</c:v>
                </c:pt>
                <c:pt idx="22">
                  <c:v>0.97477507591247503</c:v>
                </c:pt>
                <c:pt idx="23">
                  <c:v>0.976678907871246</c:v>
                </c:pt>
                <c:pt idx="24">
                  <c:v>0.97623008489608698</c:v>
                </c:pt>
                <c:pt idx="25">
                  <c:v>0.97477507591247503</c:v>
                </c:pt>
                <c:pt idx="26">
                  <c:v>0.976678907871246</c:v>
                </c:pt>
                <c:pt idx="27">
                  <c:v>0.97335869073867798</c:v>
                </c:pt>
                <c:pt idx="28">
                  <c:v>0.97623008489608698</c:v>
                </c:pt>
                <c:pt idx="29">
                  <c:v>0.97477507591247503</c:v>
                </c:pt>
                <c:pt idx="30">
                  <c:v>0.976678907871246</c:v>
                </c:pt>
                <c:pt idx="31">
                  <c:v>0.97894269227981501</c:v>
                </c:pt>
                <c:pt idx="32">
                  <c:v>0.97839862108230502</c:v>
                </c:pt>
                <c:pt idx="33">
                  <c:v>0.97778308391571001</c:v>
                </c:pt>
                <c:pt idx="34">
                  <c:v>0.97562891244888295</c:v>
                </c:pt>
                <c:pt idx="35">
                  <c:v>0.978132724761962</c:v>
                </c:pt>
                <c:pt idx="36">
                  <c:v>0.97833997011184604</c:v>
                </c:pt>
                <c:pt idx="37">
                  <c:v>0.97859823703765803</c:v>
                </c:pt>
                <c:pt idx="38">
                  <c:v>0.97802972793579102</c:v>
                </c:pt>
                <c:pt idx="39">
                  <c:v>0.97767949104309004</c:v>
                </c:pt>
                <c:pt idx="40">
                  <c:v>0.97253262996673495</c:v>
                </c:pt>
                <c:pt idx="41">
                  <c:v>0.97562891244888295</c:v>
                </c:pt>
                <c:pt idx="42">
                  <c:v>0.978132724761962</c:v>
                </c:pt>
                <c:pt idx="43">
                  <c:v>0.97833997011184604</c:v>
                </c:pt>
                <c:pt idx="44">
                  <c:v>0.97859823703765803</c:v>
                </c:pt>
                <c:pt idx="45">
                  <c:v>0.97802972793579102</c:v>
                </c:pt>
                <c:pt idx="46">
                  <c:v>0.97354155778884799</c:v>
                </c:pt>
                <c:pt idx="47">
                  <c:v>0.97771322727203303</c:v>
                </c:pt>
                <c:pt idx="48">
                  <c:v>0.975297451019287</c:v>
                </c:pt>
                <c:pt idx="49">
                  <c:v>0.97678685188293402</c:v>
                </c:pt>
                <c:pt idx="50">
                  <c:v>0.97775650024413996</c:v>
                </c:pt>
                <c:pt idx="51">
                  <c:v>0.97784763574600198</c:v>
                </c:pt>
                <c:pt idx="52">
                  <c:v>0.97354155778884799</c:v>
                </c:pt>
                <c:pt idx="53">
                  <c:v>0.97771322727203303</c:v>
                </c:pt>
                <c:pt idx="54">
                  <c:v>0.975297451019287</c:v>
                </c:pt>
                <c:pt idx="55">
                  <c:v>0.97678685188293402</c:v>
                </c:pt>
                <c:pt idx="56">
                  <c:v>0.97775650024413996</c:v>
                </c:pt>
                <c:pt idx="57">
                  <c:v>0.97784763574600198</c:v>
                </c:pt>
                <c:pt idx="58">
                  <c:v>0.97865790128707797</c:v>
                </c:pt>
                <c:pt idx="59">
                  <c:v>0.97835767269134499</c:v>
                </c:pt>
                <c:pt idx="60">
                  <c:v>0.97701549530029297</c:v>
                </c:pt>
                <c:pt idx="61">
                  <c:v>0.97869127988815297</c:v>
                </c:pt>
                <c:pt idx="62">
                  <c:v>0.97816115617751997</c:v>
                </c:pt>
                <c:pt idx="63">
                  <c:v>0.97543120384216297</c:v>
                </c:pt>
                <c:pt idx="64">
                  <c:v>0.97944849729537897</c:v>
                </c:pt>
                <c:pt idx="65">
                  <c:v>0.97853821516036898</c:v>
                </c:pt>
                <c:pt idx="66">
                  <c:v>0.97365897893905595</c:v>
                </c:pt>
                <c:pt idx="67">
                  <c:v>0.97629094123840299</c:v>
                </c:pt>
                <c:pt idx="68">
                  <c:v>0.97829604148864702</c:v>
                </c:pt>
                <c:pt idx="69">
                  <c:v>0.9778413772583</c:v>
                </c:pt>
                <c:pt idx="70">
                  <c:v>0.97944271564483598</c:v>
                </c:pt>
                <c:pt idx="71">
                  <c:v>0.980135738849639</c:v>
                </c:pt>
                <c:pt idx="72">
                  <c:v>0.98092174530029297</c:v>
                </c:pt>
                <c:pt idx="73">
                  <c:v>0.98081618547439497</c:v>
                </c:pt>
                <c:pt idx="74">
                  <c:v>0.98015832901000899</c:v>
                </c:pt>
                <c:pt idx="75">
                  <c:v>0.98127806186676003</c:v>
                </c:pt>
                <c:pt idx="76">
                  <c:v>0.981012523174285</c:v>
                </c:pt>
                <c:pt idx="77">
                  <c:v>0.98032575845718295</c:v>
                </c:pt>
                <c:pt idx="78">
                  <c:v>0.98129671812057495</c:v>
                </c:pt>
                <c:pt idx="79">
                  <c:v>0.980671226978302</c:v>
                </c:pt>
                <c:pt idx="80">
                  <c:v>0.98234403133392301</c:v>
                </c:pt>
                <c:pt idx="81">
                  <c:v>0.98206001520156805</c:v>
                </c:pt>
                <c:pt idx="82">
                  <c:v>0.981134474277496</c:v>
                </c:pt>
                <c:pt idx="83">
                  <c:v>0.98154038190841597</c:v>
                </c:pt>
                <c:pt idx="84">
                  <c:v>0.98009192943572998</c:v>
                </c:pt>
                <c:pt idx="85">
                  <c:v>0.98167932033538796</c:v>
                </c:pt>
                <c:pt idx="86">
                  <c:v>0.981667160987854</c:v>
                </c:pt>
                <c:pt idx="87">
                  <c:v>0.98222041130065896</c:v>
                </c:pt>
                <c:pt idx="88">
                  <c:v>0.98269498348235995</c:v>
                </c:pt>
                <c:pt idx="89">
                  <c:v>0.98008769750595004</c:v>
                </c:pt>
                <c:pt idx="90">
                  <c:v>0.98097014427185003</c:v>
                </c:pt>
                <c:pt idx="91">
                  <c:v>0.98210537433624201</c:v>
                </c:pt>
                <c:pt idx="92">
                  <c:v>0.98291337490081698</c:v>
                </c:pt>
                <c:pt idx="93">
                  <c:v>0.98166102170944203</c:v>
                </c:pt>
                <c:pt idx="94">
                  <c:v>0.982116818428039</c:v>
                </c:pt>
                <c:pt idx="95">
                  <c:v>0.98263496160507202</c:v>
                </c:pt>
                <c:pt idx="96">
                  <c:v>0.98181265592574996</c:v>
                </c:pt>
                <c:pt idx="97">
                  <c:v>0.98207485675811701</c:v>
                </c:pt>
                <c:pt idx="98">
                  <c:v>0.98179417848587003</c:v>
                </c:pt>
                <c:pt idx="99">
                  <c:v>0.98205399513244596</c:v>
                </c:pt>
              </c:numCache>
            </c:numRef>
          </c:val>
          <c:smooth val="0"/>
          <c:extLst>
            <c:ext xmlns:c16="http://schemas.microsoft.com/office/drawing/2014/chart" uri="{C3380CC4-5D6E-409C-BE32-E72D297353CC}">
              <c16:uniqueId val="{00000001-208F-6342-A76D-37E78AD72D88}"/>
            </c:ext>
          </c:extLst>
        </c:ser>
        <c:dLbls>
          <c:showLegendKey val="0"/>
          <c:showVal val="0"/>
          <c:showCatName val="0"/>
          <c:showSerName val="0"/>
          <c:showPercent val="0"/>
          <c:showBubbleSize val="0"/>
        </c:dLbls>
        <c:smooth val="0"/>
        <c:axId val="157707087"/>
        <c:axId val="157708799"/>
      </c:lineChart>
      <c:catAx>
        <c:axId val="157707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08799"/>
        <c:crosses val="autoZero"/>
        <c:auto val="1"/>
        <c:lblAlgn val="ctr"/>
        <c:lblOffset val="100"/>
        <c:noMultiLvlLbl val="0"/>
      </c:catAx>
      <c:valAx>
        <c:axId val="157708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07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FB_850A547A.xml><?xml version="1.0" encoding="utf-8"?>
<p188:cmLst xmlns:a="http://schemas.openxmlformats.org/drawingml/2006/main" xmlns:r="http://schemas.openxmlformats.org/officeDocument/2006/relationships" xmlns:p188="http://schemas.microsoft.com/office/powerpoint/2018/8/main">
  <p188:cm id="{E116EE20-2C0D-6F4B-9444-ACD144288D8F}"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925151168" sldId="466"/>
      <ac:spMk id="5" creationId="{09579A2A-D661-4B6A-3D8D-D10BCC5EDB81}"/>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00_5AF3CF85.xml><?xml version="1.0" encoding="utf-8"?>
<p188:cmLst xmlns:a="http://schemas.openxmlformats.org/drawingml/2006/main" xmlns:r="http://schemas.openxmlformats.org/officeDocument/2006/relationships" xmlns:p188="http://schemas.microsoft.com/office/powerpoint/2018/8/main">
  <p188:cm id="{413FB978-CBEA-5B4C-883F-A7E5C9FD2F9B}"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1525927813" sldId="512"/>
      <ac:spMk id="5" creationId="{01D75B04-6B07-77C0-FD37-123F233FEC0E}"/>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01_9507096.xml><?xml version="1.0" encoding="utf-8"?>
<p188:cmLst xmlns:a="http://schemas.openxmlformats.org/drawingml/2006/main" xmlns:r="http://schemas.openxmlformats.org/officeDocument/2006/relationships" xmlns:p188="http://schemas.microsoft.com/office/powerpoint/2018/8/main">
  <p188:cm id="{B00596FC-AB81-434D-AC96-FE7BFEEF8094}"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156266646" sldId="513"/>
      <ac:spMk id="5" creationId="{8AA4FEE4-EEF5-346A-CEC6-C38A3C500278}"/>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02_A91E4D33.xml><?xml version="1.0" encoding="utf-8"?>
<p188:cmLst xmlns:a="http://schemas.openxmlformats.org/drawingml/2006/main" xmlns:r="http://schemas.openxmlformats.org/officeDocument/2006/relationships" xmlns:p188="http://schemas.microsoft.com/office/powerpoint/2018/8/main">
  <p188:cm id="{201E8C9E-396A-FA4D-9DA2-C63892BFECA1}"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2837335347" sldId="514"/>
      <ac:spMk id="5" creationId="{8FF49DDA-22E0-2FD5-9EB1-4EB6C53C6EF8}"/>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10_40E8C56.xml><?xml version="1.0" encoding="utf-8"?>
<p188:cmLst xmlns:a="http://schemas.openxmlformats.org/drawingml/2006/main" xmlns:r="http://schemas.openxmlformats.org/officeDocument/2006/relationships" xmlns:p188="http://schemas.microsoft.com/office/powerpoint/2018/8/main">
  <p188:cm id="{318C9BE4-7DB4-FD49-881E-7EA3105BF16C}"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925151168" sldId="466"/>
      <ac:spMk id="5" creationId="{09579A2A-D661-4B6A-3D8D-D10BCC5EDB81}"/>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12_1E925053.xml><?xml version="1.0" encoding="utf-8"?>
<p188:cmLst xmlns:a="http://schemas.openxmlformats.org/drawingml/2006/main" xmlns:r="http://schemas.openxmlformats.org/officeDocument/2006/relationships" xmlns:p188="http://schemas.microsoft.com/office/powerpoint/2018/8/main">
  <p188:cm id="{C908EB14-7C22-CF41-858B-1EBADECDA95F}"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512905299" sldId="530"/>
      <ac:spMk id="5" creationId="{17E69601-9270-6289-F343-7A78DADA4E48}"/>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13_E921FBD2.xml><?xml version="1.0" encoding="utf-8"?>
<p188:cmLst xmlns:a="http://schemas.openxmlformats.org/drawingml/2006/main" xmlns:r="http://schemas.openxmlformats.org/officeDocument/2006/relationships" xmlns:p188="http://schemas.microsoft.com/office/powerpoint/2018/8/main">
  <p188:cm id="{0754D2BC-E4B2-9A47-B829-58696A4BB7B6}"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512905299" sldId="530"/>
      <ac:spMk id="5" creationId="{17E69601-9270-6289-F343-7A78DADA4E48}"/>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comments/modernComment_214_4D3F0904.xml><?xml version="1.0" encoding="utf-8"?>
<p188:cmLst xmlns:a="http://schemas.openxmlformats.org/drawingml/2006/main" xmlns:r="http://schemas.openxmlformats.org/officeDocument/2006/relationships" xmlns:p188="http://schemas.microsoft.com/office/powerpoint/2018/8/main">
  <p188:cm id="{6DBC0639-BC30-CD4B-9967-BE7D0F7FE7D7}" authorId="{ACA2AB89-B3CF-5DCB-D03D-C190B58DDC56}" created="2025-01-06T11:21:26.350">
    <ac:deMkLst xmlns:ac="http://schemas.microsoft.com/office/drawing/2013/main/command">
      <pc:docMk xmlns:pc="http://schemas.microsoft.com/office/powerpoint/2013/main/command"/>
      <pc:sldMk xmlns:pc="http://schemas.microsoft.com/office/powerpoint/2013/main/command" cId="512905299" sldId="530"/>
      <ac:spMk id="5" creationId="{17E69601-9270-6289-F343-7A78DADA4E48}"/>
    </ac:deMkLst>
    <p188:txBody>
      <a:bodyPr/>
      <a:lstStyle/>
      <a:p>
        <a:r>
          <a:rPr lang="en-US"/>
          <a:t>	•	Maximizing Data Utilization: With a small dataset, Group K-Fold ensures that every data point is used for both training and validation, maximizing the utility of limited data while maintaining separate groups during each fold.
	•	Avoiding Overfitting to Spatial Bias: Group K-Fold ensures that data from the same group (e.g., spatially contiguous regions or similar samples) is not split between training and validation, preventing the model from overfitting to spatially correlated data.
	•	Reliable Generalization Assessment: By separating groups, this method provides a more realistic evaluation of the model’s generalization capability to unseen regions or groups, which is crucial when data is limited.
</a:t>
        </a:r>
      </a:p>
    </p188:txBody>
  </p188:cm>
</p188:cmLst>
</file>

<file path=ppt/drawings/drawing1.xml><?xml version="1.0" encoding="utf-8"?>
<c:userShapes xmlns:c="http://schemas.openxmlformats.org/drawingml/2006/chart">
  <cdr:relSizeAnchor xmlns:cdr="http://schemas.openxmlformats.org/drawingml/2006/chartDrawing">
    <cdr:from>
      <cdr:x>0.16285</cdr:x>
      <cdr:y>0.22592</cdr:y>
    </cdr:from>
    <cdr:to>
      <cdr:x>0.43105</cdr:x>
      <cdr:y>0.28045</cdr:y>
    </cdr:to>
    <cdr:sp macro="" textlink="">
      <cdr:nvSpPr>
        <cdr:cNvPr id="2" name="TextBox 1">
          <a:extLst xmlns:a="http://schemas.openxmlformats.org/drawingml/2006/main">
            <a:ext uri="{FF2B5EF4-FFF2-40B4-BE49-F238E27FC236}">
              <a16:creationId xmlns:a16="http://schemas.microsoft.com/office/drawing/2014/main" id="{C16EB2E2-12CC-D7D7-2446-FE44424F9F8D}"/>
            </a:ext>
          </a:extLst>
        </cdr:cNvPr>
        <cdr:cNvSpPr txBox="1"/>
      </cdr:nvSpPr>
      <cdr:spPr>
        <a:xfrm xmlns:a="http://schemas.openxmlformats.org/drawingml/2006/main">
          <a:off x="555215" y="617659"/>
          <a:ext cx="914400" cy="14907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cdr:x>
      <cdr:y>0.76811</cdr:y>
    </cdr:from>
    <cdr:to>
      <cdr:x>0.10576</cdr:x>
      <cdr:y>0.93267</cdr:y>
    </cdr:to>
    <cdr:sp macro="" textlink="">
      <cdr:nvSpPr>
        <cdr:cNvPr id="3" name="TextBox 2">
          <a:extLst xmlns:a="http://schemas.openxmlformats.org/drawingml/2006/main">
            <a:ext uri="{FF2B5EF4-FFF2-40B4-BE49-F238E27FC236}">
              <a16:creationId xmlns:a16="http://schemas.microsoft.com/office/drawing/2014/main" id="{ACD4F87A-7EBE-33BE-FD44-A0D1CABEBC1B}"/>
            </a:ext>
          </a:extLst>
        </cdr:cNvPr>
        <cdr:cNvSpPr txBox="1"/>
      </cdr:nvSpPr>
      <cdr:spPr>
        <a:xfrm xmlns:a="http://schemas.openxmlformats.org/drawingml/2006/main">
          <a:off x="0" y="2472976"/>
          <a:ext cx="855737" cy="52979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 kern="1200" dirty="0">
              <a:solidFill>
                <a:schemeClr val="bg1"/>
              </a:solidFill>
            </a:rPr>
            <a:t>Number of Components</a:t>
          </a:r>
        </a:p>
      </cdr:txBody>
    </cdr:sp>
  </cdr:relSizeAnchor>
</c:userShapes>
</file>

<file path=ppt/drawings/drawing2.xml><?xml version="1.0" encoding="utf-8"?>
<c:userShapes xmlns:c="http://schemas.openxmlformats.org/drawingml/2006/chart">
  <cdr:relSizeAnchor xmlns:cdr="http://schemas.openxmlformats.org/drawingml/2006/chartDrawing">
    <cdr:from>
      <cdr:x>0.16285</cdr:x>
      <cdr:y>0.22592</cdr:y>
    </cdr:from>
    <cdr:to>
      <cdr:x>0.43105</cdr:x>
      <cdr:y>0.28045</cdr:y>
    </cdr:to>
    <cdr:sp macro="" textlink="">
      <cdr:nvSpPr>
        <cdr:cNvPr id="2" name="TextBox 1">
          <a:extLst xmlns:a="http://schemas.openxmlformats.org/drawingml/2006/main">
            <a:ext uri="{FF2B5EF4-FFF2-40B4-BE49-F238E27FC236}">
              <a16:creationId xmlns:a16="http://schemas.microsoft.com/office/drawing/2014/main" id="{C16EB2E2-12CC-D7D7-2446-FE44424F9F8D}"/>
            </a:ext>
          </a:extLst>
        </cdr:cNvPr>
        <cdr:cNvSpPr txBox="1"/>
      </cdr:nvSpPr>
      <cdr:spPr>
        <a:xfrm xmlns:a="http://schemas.openxmlformats.org/drawingml/2006/main">
          <a:off x="555215" y="617659"/>
          <a:ext cx="914400" cy="14907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cdr:x>
      <cdr:y>0.76811</cdr:y>
    </cdr:from>
    <cdr:to>
      <cdr:x>0.10576</cdr:x>
      <cdr:y>0.93267</cdr:y>
    </cdr:to>
    <cdr:sp macro="" textlink="">
      <cdr:nvSpPr>
        <cdr:cNvPr id="3" name="TextBox 2">
          <a:extLst xmlns:a="http://schemas.openxmlformats.org/drawingml/2006/main">
            <a:ext uri="{FF2B5EF4-FFF2-40B4-BE49-F238E27FC236}">
              <a16:creationId xmlns:a16="http://schemas.microsoft.com/office/drawing/2014/main" id="{ACD4F87A-7EBE-33BE-FD44-A0D1CABEBC1B}"/>
            </a:ext>
          </a:extLst>
        </cdr:cNvPr>
        <cdr:cNvSpPr txBox="1"/>
      </cdr:nvSpPr>
      <cdr:spPr>
        <a:xfrm xmlns:a="http://schemas.openxmlformats.org/drawingml/2006/main">
          <a:off x="0" y="2472976"/>
          <a:ext cx="855737" cy="52979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 kern="1200" dirty="0">
              <a:solidFill>
                <a:schemeClr val="bg1"/>
              </a:solidFill>
            </a:rPr>
            <a:t>Number of Components</a:t>
          </a:r>
        </a:p>
      </cdr:txBody>
    </cdr:sp>
  </cdr:relSizeAnchor>
</c:userShapes>
</file>

<file path=ppt/drawings/drawing3.xml><?xml version="1.0" encoding="utf-8"?>
<c:userShapes xmlns:c="http://schemas.openxmlformats.org/drawingml/2006/chart">
  <cdr:relSizeAnchor xmlns:cdr="http://schemas.openxmlformats.org/drawingml/2006/chartDrawing">
    <cdr:from>
      <cdr:x>0.16285</cdr:x>
      <cdr:y>0.22592</cdr:y>
    </cdr:from>
    <cdr:to>
      <cdr:x>0.43105</cdr:x>
      <cdr:y>0.28045</cdr:y>
    </cdr:to>
    <cdr:sp macro="" textlink="">
      <cdr:nvSpPr>
        <cdr:cNvPr id="2" name="TextBox 1">
          <a:extLst xmlns:a="http://schemas.openxmlformats.org/drawingml/2006/main">
            <a:ext uri="{FF2B5EF4-FFF2-40B4-BE49-F238E27FC236}">
              <a16:creationId xmlns:a16="http://schemas.microsoft.com/office/drawing/2014/main" id="{C16EB2E2-12CC-D7D7-2446-FE44424F9F8D}"/>
            </a:ext>
          </a:extLst>
        </cdr:cNvPr>
        <cdr:cNvSpPr txBox="1"/>
      </cdr:nvSpPr>
      <cdr:spPr>
        <a:xfrm xmlns:a="http://schemas.openxmlformats.org/drawingml/2006/main">
          <a:off x="555215" y="617659"/>
          <a:ext cx="914400" cy="14907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cdr:x>
      <cdr:y>0.76811</cdr:y>
    </cdr:from>
    <cdr:to>
      <cdr:x>0.10576</cdr:x>
      <cdr:y>0.93267</cdr:y>
    </cdr:to>
    <cdr:sp macro="" textlink="">
      <cdr:nvSpPr>
        <cdr:cNvPr id="3" name="TextBox 2">
          <a:extLst xmlns:a="http://schemas.openxmlformats.org/drawingml/2006/main">
            <a:ext uri="{FF2B5EF4-FFF2-40B4-BE49-F238E27FC236}">
              <a16:creationId xmlns:a16="http://schemas.microsoft.com/office/drawing/2014/main" id="{ACD4F87A-7EBE-33BE-FD44-A0D1CABEBC1B}"/>
            </a:ext>
          </a:extLst>
        </cdr:cNvPr>
        <cdr:cNvSpPr txBox="1"/>
      </cdr:nvSpPr>
      <cdr:spPr>
        <a:xfrm xmlns:a="http://schemas.openxmlformats.org/drawingml/2006/main">
          <a:off x="0" y="2472976"/>
          <a:ext cx="855737" cy="52979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 kern="1200" dirty="0">
              <a:solidFill>
                <a:schemeClr val="bg1"/>
              </a:solidFill>
            </a:rPr>
            <a:t>Number of Components</a:t>
          </a:r>
        </a:p>
      </cdr:txBody>
    </cdr:sp>
  </cdr:relSizeAnchor>
  <cdr:relSizeAnchor xmlns:cdr="http://schemas.openxmlformats.org/drawingml/2006/chartDrawing">
    <cdr:from>
      <cdr:x>0.146</cdr:x>
      <cdr:y>0.29544</cdr:y>
    </cdr:from>
    <cdr:to>
      <cdr:x>0.15689</cdr:x>
      <cdr:y>0.31297</cdr:y>
    </cdr:to>
    <cdr:sp macro="" textlink="">
      <cdr:nvSpPr>
        <cdr:cNvPr id="4" name="Oval 3">
          <a:extLst xmlns:a="http://schemas.openxmlformats.org/drawingml/2006/main">
            <a:ext uri="{FF2B5EF4-FFF2-40B4-BE49-F238E27FC236}">
              <a16:creationId xmlns:a16="http://schemas.microsoft.com/office/drawing/2014/main" id="{9410D42A-57A1-27D5-6813-181172AA4FAC}"/>
            </a:ext>
          </a:extLst>
        </cdr:cNvPr>
        <cdr:cNvSpPr/>
      </cdr:nvSpPr>
      <cdr:spPr>
        <a:xfrm xmlns:a="http://schemas.openxmlformats.org/drawingml/2006/main">
          <a:off x="1181327" y="1541524"/>
          <a:ext cx="88135" cy="91440"/>
        </a:xfrm>
        <a:prstGeom xmlns:a="http://schemas.openxmlformats.org/drawingml/2006/main" prst="ellipse">
          <a:avLst/>
        </a:prstGeom>
        <a:solidFill xmlns:a="http://schemas.openxmlformats.org/drawingml/2006/main">
          <a:srgbClr val="FF77F3"/>
        </a:solidFill>
        <a:ln xmlns:a="http://schemas.openxmlformats.org/drawingml/2006/main">
          <a:solidFill>
            <a:srgbClr val="FF77F3"/>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dr:relSizeAnchor xmlns:cdr="http://schemas.openxmlformats.org/drawingml/2006/chartDrawing">
    <cdr:from>
      <cdr:x>0.13264</cdr:x>
      <cdr:y>0.71127</cdr:y>
    </cdr:from>
    <cdr:to>
      <cdr:x>0.17875</cdr:x>
      <cdr:y>0.82709</cdr:y>
    </cdr:to>
    <cdr:sp macro="" textlink="">
      <cdr:nvSpPr>
        <cdr:cNvPr id="5" name="TextBox 4">
          <a:extLst xmlns:a="http://schemas.openxmlformats.org/drawingml/2006/main">
            <a:ext uri="{FF2B5EF4-FFF2-40B4-BE49-F238E27FC236}">
              <a16:creationId xmlns:a16="http://schemas.microsoft.com/office/drawing/2014/main" id="{6C49C429-A9AF-F75F-6BC8-B2ED51ECDA1E}"/>
            </a:ext>
          </a:extLst>
        </cdr:cNvPr>
        <cdr:cNvSpPr txBox="1"/>
      </cdr:nvSpPr>
      <cdr:spPr>
        <a:xfrm xmlns:a="http://schemas.openxmlformats.org/drawingml/2006/main" rot="16200000">
          <a:off x="957627" y="3826794"/>
          <a:ext cx="604343" cy="3731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kern="1200" spc="0" dirty="0">
              <a:solidFill>
                <a:srgbClr val="FF77F3"/>
              </a:solidFill>
            </a:rPr>
            <a:t>13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957ae9169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957ae9169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r" rtl="1">
              <a:lnSpc>
                <a:spcPct val="100000"/>
              </a:lnSpc>
              <a:spcBef>
                <a:spcPts val="0"/>
              </a:spcBef>
              <a:spcAft>
                <a:spcPts val="0"/>
              </a:spcAft>
              <a:buClr>
                <a:srgbClr val="000000"/>
              </a:buClr>
              <a:buSzPts val="1100"/>
              <a:buFont typeface="Arial"/>
              <a:buChar char="●"/>
            </a:pPr>
            <a:endParaRPr lang="en-US"/>
          </a:p>
        </p:txBody>
      </p:sp>
    </p:spTree>
    <p:extLst>
      <p:ext uri="{BB962C8B-B14F-4D97-AF65-F5344CB8AC3E}">
        <p14:creationId xmlns:p14="http://schemas.microsoft.com/office/powerpoint/2010/main" val="38603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292525BF-CB52-A5CC-731C-8ACA006BE171}"/>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FBD79009-9D50-44CE-83EF-219E79D1F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A2EE75EB-EEB5-61B7-9D6E-A98EA2274A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782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F25EE9E1-CF75-C102-6B62-85941DEC98E9}"/>
            </a:ext>
          </a:extLst>
        </p:cNvPr>
        <p:cNvGrpSpPr/>
        <p:nvPr/>
      </p:nvGrpSpPr>
      <p:grpSpPr>
        <a:xfrm>
          <a:off x="0" y="0"/>
          <a:ext cx="0" cy="0"/>
          <a:chOff x="0" y="0"/>
          <a:chExt cx="0" cy="0"/>
        </a:xfrm>
      </p:grpSpPr>
      <p:sp>
        <p:nvSpPr>
          <p:cNvPr id="244" name="Google Shape;244;g1224a59d8d2_0_20:notes">
            <a:extLst>
              <a:ext uri="{FF2B5EF4-FFF2-40B4-BE49-F238E27FC236}">
                <a16:creationId xmlns:a16="http://schemas.microsoft.com/office/drawing/2014/main" id="{22F9BC24-B673-E39D-2FFA-72806A2457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a:extLst>
              <a:ext uri="{FF2B5EF4-FFF2-40B4-BE49-F238E27FC236}">
                <a16:creationId xmlns:a16="http://schemas.microsoft.com/office/drawing/2014/main" id="{1F445890-8F1F-E883-330C-AA918027DD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a:extLst>
            <a:ext uri="{FF2B5EF4-FFF2-40B4-BE49-F238E27FC236}">
              <a16:creationId xmlns:a16="http://schemas.microsoft.com/office/drawing/2014/main" id="{973237C1-EDD9-F91B-9DF9-2BC86D81393E}"/>
            </a:ext>
          </a:extLst>
        </p:cNvPr>
        <p:cNvGrpSpPr/>
        <p:nvPr/>
      </p:nvGrpSpPr>
      <p:grpSpPr>
        <a:xfrm>
          <a:off x="0" y="0"/>
          <a:ext cx="0" cy="0"/>
          <a:chOff x="0" y="0"/>
          <a:chExt cx="0" cy="0"/>
        </a:xfrm>
      </p:grpSpPr>
      <p:sp>
        <p:nvSpPr>
          <p:cNvPr id="276" name="Google Shape;276;g13ceaca7543_0_202:notes">
            <a:extLst>
              <a:ext uri="{FF2B5EF4-FFF2-40B4-BE49-F238E27FC236}">
                <a16:creationId xmlns:a16="http://schemas.microsoft.com/office/drawing/2014/main" id="{CA3D7C02-6466-8619-516C-D5F15513E2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ceaca7543_0_202:notes">
            <a:extLst>
              <a:ext uri="{FF2B5EF4-FFF2-40B4-BE49-F238E27FC236}">
                <a16:creationId xmlns:a16="http://schemas.microsoft.com/office/drawing/2014/main" id="{8E2158F9-8788-BCAF-FBAA-F43D0EE4D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34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8519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E3CC3A25-4929-8479-8738-01CC992A5CA4}"/>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5A0C75C6-209B-2686-C07C-AD43230B7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9EAF9DF2-B8FA-CF05-EB23-14797C01F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540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D5965D1F-ACCF-4FEB-A16E-9DCE69091E5A}"/>
            </a:ext>
          </a:extLst>
        </p:cNvPr>
        <p:cNvGrpSpPr/>
        <p:nvPr/>
      </p:nvGrpSpPr>
      <p:grpSpPr>
        <a:xfrm>
          <a:off x="0" y="0"/>
          <a:ext cx="0" cy="0"/>
          <a:chOff x="0" y="0"/>
          <a:chExt cx="0" cy="0"/>
        </a:xfrm>
      </p:grpSpPr>
      <p:sp>
        <p:nvSpPr>
          <p:cNvPr id="244" name="Google Shape;244;g1224a59d8d2_0_20:notes">
            <a:extLst>
              <a:ext uri="{FF2B5EF4-FFF2-40B4-BE49-F238E27FC236}">
                <a16:creationId xmlns:a16="http://schemas.microsoft.com/office/drawing/2014/main" id="{7F5DB529-0FEE-9308-1759-D5963AD60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a:extLst>
              <a:ext uri="{FF2B5EF4-FFF2-40B4-BE49-F238E27FC236}">
                <a16:creationId xmlns:a16="http://schemas.microsoft.com/office/drawing/2014/main" id="{0184D718-709B-AAF0-646A-3B16D9854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183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10C41EA9-873C-D945-9050-08332EF1D52B}"/>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C740CF66-ACE7-A42F-9158-EA8AF6AA7E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8C64B9EB-9F82-7642-AB55-1B4747FBE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62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6BE84E42-5C4D-D991-9477-B48DB69BD9D5}"/>
            </a:ext>
          </a:extLst>
        </p:cNvPr>
        <p:cNvGrpSpPr/>
        <p:nvPr/>
      </p:nvGrpSpPr>
      <p:grpSpPr>
        <a:xfrm>
          <a:off x="0" y="0"/>
          <a:ext cx="0" cy="0"/>
          <a:chOff x="0" y="0"/>
          <a:chExt cx="0" cy="0"/>
        </a:xfrm>
      </p:grpSpPr>
      <p:sp>
        <p:nvSpPr>
          <p:cNvPr id="244" name="Google Shape;244;g1224a59d8d2_0_20:notes">
            <a:extLst>
              <a:ext uri="{FF2B5EF4-FFF2-40B4-BE49-F238E27FC236}">
                <a16:creationId xmlns:a16="http://schemas.microsoft.com/office/drawing/2014/main" id="{40FB43FC-35E4-6B53-F338-43C14EFA6C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a:extLst>
              <a:ext uri="{FF2B5EF4-FFF2-40B4-BE49-F238E27FC236}">
                <a16:creationId xmlns:a16="http://schemas.microsoft.com/office/drawing/2014/main" id="{101F5B60-8D07-3FAB-4C3A-9B9BA427D3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12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55879F44-BF55-C59B-1AE0-0D011E6C6C95}"/>
            </a:ext>
          </a:extLst>
        </p:cNvPr>
        <p:cNvGrpSpPr/>
        <p:nvPr/>
      </p:nvGrpSpPr>
      <p:grpSpPr>
        <a:xfrm>
          <a:off x="0" y="0"/>
          <a:ext cx="0" cy="0"/>
          <a:chOff x="0" y="0"/>
          <a:chExt cx="0" cy="0"/>
        </a:xfrm>
      </p:grpSpPr>
      <p:sp>
        <p:nvSpPr>
          <p:cNvPr id="467" name="Google Shape;467;g197a65dbb35_0_185:notes">
            <a:extLst>
              <a:ext uri="{FF2B5EF4-FFF2-40B4-BE49-F238E27FC236}">
                <a16:creationId xmlns:a16="http://schemas.microsoft.com/office/drawing/2014/main" id="{D3AF8C00-53A9-06D5-4ABD-0C1123FE8B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97a65dbb35_0_185:notes">
            <a:extLst>
              <a:ext uri="{FF2B5EF4-FFF2-40B4-BE49-F238E27FC236}">
                <a16:creationId xmlns:a16="http://schemas.microsoft.com/office/drawing/2014/main" id="{7959CF2C-0958-55E9-E25B-FE6D2FA68F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12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D1BF2916-7B64-1F1F-B4D9-428068FD5C92}"/>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D8DF6350-31C4-F171-C777-525A84EF5A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780D0A6D-A1B3-34E7-F9CC-82B2D2D3E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38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25AF31B1-68CB-0074-E386-3156BBA6D1AD}"/>
            </a:ext>
          </a:extLst>
        </p:cNvPr>
        <p:cNvGrpSpPr/>
        <p:nvPr/>
      </p:nvGrpSpPr>
      <p:grpSpPr>
        <a:xfrm>
          <a:off x="0" y="0"/>
          <a:ext cx="0" cy="0"/>
          <a:chOff x="0" y="0"/>
          <a:chExt cx="0" cy="0"/>
        </a:xfrm>
      </p:grpSpPr>
      <p:sp>
        <p:nvSpPr>
          <p:cNvPr id="467" name="Google Shape;467;g197a65dbb35_0_185:notes">
            <a:extLst>
              <a:ext uri="{FF2B5EF4-FFF2-40B4-BE49-F238E27FC236}">
                <a16:creationId xmlns:a16="http://schemas.microsoft.com/office/drawing/2014/main" id="{5CA7690D-7BC9-4D98-07C9-14B375677A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97a65dbb35_0_185:notes">
            <a:extLst>
              <a:ext uri="{FF2B5EF4-FFF2-40B4-BE49-F238E27FC236}">
                <a16:creationId xmlns:a16="http://schemas.microsoft.com/office/drawing/2014/main" id="{101470B5-8752-E26B-FAF4-4FA2E2921A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9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420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24a59d8d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24a59d8d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2163E890-8919-3E24-D76B-D0563581C20E}"/>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E34522B3-6083-2956-33B9-06685FD01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2CEADE18-F13C-06B3-54AB-5E31EA6399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8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F684BC81-1950-B982-595C-8FED6A507FE8}"/>
            </a:ext>
          </a:extLst>
        </p:cNvPr>
        <p:cNvGrpSpPr/>
        <p:nvPr/>
      </p:nvGrpSpPr>
      <p:grpSpPr>
        <a:xfrm>
          <a:off x="0" y="0"/>
          <a:ext cx="0" cy="0"/>
          <a:chOff x="0" y="0"/>
          <a:chExt cx="0" cy="0"/>
        </a:xfrm>
      </p:grpSpPr>
      <p:sp>
        <p:nvSpPr>
          <p:cNvPr id="244" name="Google Shape;244;g1224a59d8d2_0_20:notes">
            <a:extLst>
              <a:ext uri="{FF2B5EF4-FFF2-40B4-BE49-F238E27FC236}">
                <a16:creationId xmlns:a16="http://schemas.microsoft.com/office/drawing/2014/main" id="{4896E4C1-744D-9C64-AF37-2355EEC50B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a:extLst>
              <a:ext uri="{FF2B5EF4-FFF2-40B4-BE49-F238E27FC236}">
                <a16:creationId xmlns:a16="http://schemas.microsoft.com/office/drawing/2014/main" id="{9AC3FAC5-E587-765C-8E16-A20F8F8EBD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lang="en-US"/>
          </a:p>
        </p:txBody>
      </p:sp>
    </p:spTree>
    <p:extLst>
      <p:ext uri="{BB962C8B-B14F-4D97-AF65-F5344CB8AC3E}">
        <p14:creationId xmlns:p14="http://schemas.microsoft.com/office/powerpoint/2010/main" val="222822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a:extLst>
            <a:ext uri="{FF2B5EF4-FFF2-40B4-BE49-F238E27FC236}">
              <a16:creationId xmlns:a16="http://schemas.microsoft.com/office/drawing/2014/main" id="{C914FC63-5C84-65E6-7EA9-7493971CCC84}"/>
            </a:ext>
          </a:extLst>
        </p:cNvPr>
        <p:cNvGrpSpPr/>
        <p:nvPr/>
      </p:nvGrpSpPr>
      <p:grpSpPr>
        <a:xfrm>
          <a:off x="0" y="0"/>
          <a:ext cx="0" cy="0"/>
          <a:chOff x="0" y="0"/>
          <a:chExt cx="0" cy="0"/>
        </a:xfrm>
      </p:grpSpPr>
      <p:sp>
        <p:nvSpPr>
          <p:cNvPr id="276" name="Google Shape;276;g13ceaca7543_0_202:notes">
            <a:extLst>
              <a:ext uri="{FF2B5EF4-FFF2-40B4-BE49-F238E27FC236}">
                <a16:creationId xmlns:a16="http://schemas.microsoft.com/office/drawing/2014/main" id="{A1B862B4-8305-A8ED-EDA8-000340ED6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ceaca7543_0_202:notes">
            <a:extLst>
              <a:ext uri="{FF2B5EF4-FFF2-40B4-BE49-F238E27FC236}">
                <a16:creationId xmlns:a16="http://schemas.microsoft.com/office/drawing/2014/main" id="{F7E9FA56-C48A-ADB8-1CD1-938B9E9370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8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655E4D3-8C65-16BA-0230-A7FE884699B0}"/>
            </a:ext>
          </a:extLst>
        </p:cNvPr>
        <p:cNvGrpSpPr/>
        <p:nvPr/>
      </p:nvGrpSpPr>
      <p:grpSpPr>
        <a:xfrm>
          <a:off x="0" y="0"/>
          <a:ext cx="0" cy="0"/>
          <a:chOff x="0" y="0"/>
          <a:chExt cx="0" cy="0"/>
        </a:xfrm>
      </p:grpSpPr>
      <p:sp>
        <p:nvSpPr>
          <p:cNvPr id="220" name="Google Shape;220;g196c350d604_0_35:notes">
            <a:extLst>
              <a:ext uri="{FF2B5EF4-FFF2-40B4-BE49-F238E27FC236}">
                <a16:creationId xmlns:a16="http://schemas.microsoft.com/office/drawing/2014/main" id="{19809F90-EF58-BA67-13B9-9DB2BDD83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96c350d604_0_35:notes">
            <a:extLst>
              <a:ext uri="{FF2B5EF4-FFF2-40B4-BE49-F238E27FC236}">
                <a16:creationId xmlns:a16="http://schemas.microsoft.com/office/drawing/2014/main" id="{DC51B00B-67E6-B9FE-F33C-B7086D6DFC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7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8A6422B0-E6C8-8B39-1D8E-D0006DC4BFC8}"/>
            </a:ext>
          </a:extLst>
        </p:cNvPr>
        <p:cNvGrpSpPr/>
        <p:nvPr/>
      </p:nvGrpSpPr>
      <p:grpSpPr>
        <a:xfrm>
          <a:off x="0" y="0"/>
          <a:ext cx="0" cy="0"/>
          <a:chOff x="0" y="0"/>
          <a:chExt cx="0" cy="0"/>
        </a:xfrm>
      </p:grpSpPr>
      <p:sp>
        <p:nvSpPr>
          <p:cNvPr id="244" name="Google Shape;244;g1224a59d8d2_0_20:notes">
            <a:extLst>
              <a:ext uri="{FF2B5EF4-FFF2-40B4-BE49-F238E27FC236}">
                <a16:creationId xmlns:a16="http://schemas.microsoft.com/office/drawing/2014/main" id="{A71617FF-9FD8-125D-28E2-E9706E606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4a59d8d2_0_20:notes">
            <a:extLst>
              <a:ext uri="{FF2B5EF4-FFF2-40B4-BE49-F238E27FC236}">
                <a16:creationId xmlns:a16="http://schemas.microsoft.com/office/drawing/2014/main" id="{E6BCB8D2-F95A-434B-451D-70AEAB718F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290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55050" y="1048400"/>
            <a:ext cx="5346900" cy="2199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33300" y="3685575"/>
            <a:ext cx="41904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mt="4000"/>
          </a:blip>
          <a:srcRect t="43750"/>
          <a:stretch/>
        </p:blipFill>
        <p:spPr>
          <a:xfrm flipH="1">
            <a:off x="0" y="1"/>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4000"/>
          </a:blip>
          <a:srcRect t="43750"/>
          <a:stretch/>
        </p:blipFill>
        <p:spPr>
          <a:xfrm rot="10800000">
            <a:off x="0" y="1"/>
            <a:ext cx="9144003" cy="5143501"/>
          </a:xfrm>
          <a:prstGeom prst="rect">
            <a:avLst/>
          </a:prstGeom>
          <a:noFill/>
          <a:ln>
            <a:noFill/>
          </a:ln>
        </p:spPr>
      </p:pic>
      <p:sp>
        <p:nvSpPr>
          <p:cNvPr id="14" name="Google Shape;14;p3"/>
          <p:cNvSpPr txBox="1">
            <a:spLocks noGrp="1"/>
          </p:cNvSpPr>
          <p:nvPr>
            <p:ph type="title"/>
          </p:nvPr>
        </p:nvSpPr>
        <p:spPr>
          <a:xfrm>
            <a:off x="1337688" y="1891625"/>
            <a:ext cx="25677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9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37700" y="539500"/>
            <a:ext cx="2567700" cy="138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9800" b="1">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6" name="Google Shape;16;p3"/>
          <p:cNvSpPr txBox="1">
            <a:spLocks noGrp="1"/>
          </p:cNvSpPr>
          <p:nvPr>
            <p:ph type="subTitle" idx="1"/>
          </p:nvPr>
        </p:nvSpPr>
        <p:spPr>
          <a:xfrm>
            <a:off x="1337700" y="2622125"/>
            <a:ext cx="25677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rotWithShape="1">
          <a:blip r:embed="rId2">
            <a:alphaModFix amt="4000"/>
          </a:blip>
          <a:srcRect t="43750"/>
          <a:stretch/>
        </p:blipFill>
        <p:spPr>
          <a:xfrm>
            <a:off x="0" y="1"/>
            <a:ext cx="9144003" cy="5143501"/>
          </a:xfrm>
          <a:prstGeom prst="rect">
            <a:avLst/>
          </a:prstGeom>
          <a:noFill/>
          <a:ln>
            <a:noFill/>
          </a:ln>
        </p:spPr>
      </p:pic>
      <p:sp>
        <p:nvSpPr>
          <p:cNvPr id="41" name="Google Shape;41;p8"/>
          <p:cNvSpPr txBox="1">
            <a:spLocks noGrp="1"/>
          </p:cNvSpPr>
          <p:nvPr>
            <p:ph type="title"/>
          </p:nvPr>
        </p:nvSpPr>
        <p:spPr>
          <a:xfrm>
            <a:off x="313175" y="634750"/>
            <a:ext cx="5125500" cy="2851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2" name="Google Shape;42;p8"/>
          <p:cNvPicPr preferRelativeResize="0"/>
          <p:nvPr/>
        </p:nvPicPr>
        <p:blipFill>
          <a:blip r:embed="rId3">
            <a:alphaModFix/>
          </a:blip>
          <a:stretch>
            <a:fillRect/>
          </a:stretch>
        </p:blipFill>
        <p:spPr>
          <a:xfrm>
            <a:off x="0" y="4477196"/>
            <a:ext cx="9144003" cy="79920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mt="4000"/>
          </a:blip>
          <a:srcRect t="26875" b="16874"/>
          <a:stretch/>
        </p:blipFill>
        <p:spPr>
          <a:xfrm>
            <a:off x="0" y="1"/>
            <a:ext cx="9144003" cy="5143501"/>
          </a:xfrm>
          <a:prstGeom prst="rect">
            <a:avLst/>
          </a:prstGeom>
          <a:noFill/>
          <a:ln>
            <a:noFill/>
          </a:ln>
        </p:spPr>
      </p:pic>
      <p:sp>
        <p:nvSpPr>
          <p:cNvPr id="56" name="Google Shape;56;p13"/>
          <p:cNvSpPr txBox="1">
            <a:spLocks noGrp="1"/>
          </p:cNvSpPr>
          <p:nvPr>
            <p:ph type="subTitle" idx="1"/>
          </p:nvPr>
        </p:nvSpPr>
        <p:spPr>
          <a:xfrm>
            <a:off x="720000" y="17331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57" name="Google Shape;57;p13"/>
          <p:cNvSpPr txBox="1">
            <a:spLocks noGrp="1"/>
          </p:cNvSpPr>
          <p:nvPr>
            <p:ph type="subTitle" idx="2"/>
          </p:nvPr>
        </p:nvSpPr>
        <p:spPr>
          <a:xfrm>
            <a:off x="3406250" y="17331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58" name="Google Shape;58;p13"/>
          <p:cNvSpPr txBox="1">
            <a:spLocks noGrp="1"/>
          </p:cNvSpPr>
          <p:nvPr>
            <p:ph type="subTitle" idx="3"/>
          </p:nvPr>
        </p:nvSpPr>
        <p:spPr>
          <a:xfrm>
            <a:off x="6092500" y="17331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59" name="Google Shape;59;p13"/>
          <p:cNvSpPr txBox="1">
            <a:spLocks noGrp="1"/>
          </p:cNvSpPr>
          <p:nvPr>
            <p:ph type="subTitle" idx="4"/>
          </p:nvPr>
        </p:nvSpPr>
        <p:spPr>
          <a:xfrm>
            <a:off x="720000" y="33971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0" name="Google Shape;60;p13"/>
          <p:cNvSpPr txBox="1">
            <a:spLocks noGrp="1"/>
          </p:cNvSpPr>
          <p:nvPr>
            <p:ph type="subTitle" idx="5"/>
          </p:nvPr>
        </p:nvSpPr>
        <p:spPr>
          <a:xfrm>
            <a:off x="3406250" y="33971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1" name="Google Shape;61;p13"/>
          <p:cNvSpPr txBox="1">
            <a:spLocks noGrp="1"/>
          </p:cNvSpPr>
          <p:nvPr>
            <p:ph type="subTitle" idx="6"/>
          </p:nvPr>
        </p:nvSpPr>
        <p:spPr>
          <a:xfrm>
            <a:off x="6092500" y="339715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accent5"/>
                </a:solidFill>
                <a:latin typeface="Koulen"/>
                <a:ea typeface="Koulen"/>
                <a:cs typeface="Koulen"/>
                <a:sym typeface="Koule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2" name="Google Shape;62;p13"/>
          <p:cNvSpPr txBox="1">
            <a:spLocks noGrp="1"/>
          </p:cNvSpPr>
          <p:nvPr>
            <p:ph type="title" hasCustomPrompt="1"/>
          </p:nvPr>
        </p:nvSpPr>
        <p:spPr>
          <a:xfrm>
            <a:off x="719388" y="1157300"/>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3" name="Google Shape;63;p13"/>
          <p:cNvSpPr txBox="1">
            <a:spLocks noGrp="1"/>
          </p:cNvSpPr>
          <p:nvPr>
            <p:ph type="subTitle" idx="7"/>
          </p:nvPr>
        </p:nvSpPr>
        <p:spPr>
          <a:xfrm>
            <a:off x="720613" y="213376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4" name="Google Shape;64;p13"/>
          <p:cNvSpPr txBox="1">
            <a:spLocks noGrp="1"/>
          </p:cNvSpPr>
          <p:nvPr>
            <p:ph type="title" idx="8" hasCustomPrompt="1"/>
          </p:nvPr>
        </p:nvSpPr>
        <p:spPr>
          <a:xfrm>
            <a:off x="3402575" y="1157300"/>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5" name="Google Shape;65;p13"/>
          <p:cNvSpPr txBox="1">
            <a:spLocks noGrp="1"/>
          </p:cNvSpPr>
          <p:nvPr>
            <p:ph type="subTitle" idx="9"/>
          </p:nvPr>
        </p:nvSpPr>
        <p:spPr>
          <a:xfrm>
            <a:off x="3406250" y="213376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6" name="Google Shape;66;p13"/>
          <p:cNvSpPr txBox="1">
            <a:spLocks noGrp="1"/>
          </p:cNvSpPr>
          <p:nvPr>
            <p:ph type="title" idx="13" hasCustomPrompt="1"/>
          </p:nvPr>
        </p:nvSpPr>
        <p:spPr>
          <a:xfrm>
            <a:off x="6088825" y="1157300"/>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7" name="Google Shape;67;p13"/>
          <p:cNvSpPr txBox="1">
            <a:spLocks noGrp="1"/>
          </p:cNvSpPr>
          <p:nvPr>
            <p:ph type="subTitle" idx="14"/>
          </p:nvPr>
        </p:nvSpPr>
        <p:spPr>
          <a:xfrm>
            <a:off x="6092500" y="2133761"/>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8" name="Google Shape;68;p13"/>
          <p:cNvSpPr txBox="1">
            <a:spLocks noGrp="1"/>
          </p:cNvSpPr>
          <p:nvPr>
            <p:ph type="title" idx="15" hasCustomPrompt="1"/>
          </p:nvPr>
        </p:nvSpPr>
        <p:spPr>
          <a:xfrm>
            <a:off x="719388" y="2815875"/>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9" name="Google Shape;69;p13"/>
          <p:cNvSpPr txBox="1">
            <a:spLocks noGrp="1"/>
          </p:cNvSpPr>
          <p:nvPr>
            <p:ph type="subTitle" idx="16"/>
          </p:nvPr>
        </p:nvSpPr>
        <p:spPr>
          <a:xfrm>
            <a:off x="718163" y="380575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0" name="Google Shape;70;p13"/>
          <p:cNvSpPr txBox="1">
            <a:spLocks noGrp="1"/>
          </p:cNvSpPr>
          <p:nvPr>
            <p:ph type="title" idx="17" hasCustomPrompt="1"/>
          </p:nvPr>
        </p:nvSpPr>
        <p:spPr>
          <a:xfrm>
            <a:off x="3403188" y="2815875"/>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1" name="Google Shape;71;p13"/>
          <p:cNvSpPr txBox="1">
            <a:spLocks noGrp="1"/>
          </p:cNvSpPr>
          <p:nvPr>
            <p:ph type="subTitle" idx="18"/>
          </p:nvPr>
        </p:nvSpPr>
        <p:spPr>
          <a:xfrm>
            <a:off x="3404413" y="380575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2" name="Google Shape;72;p13"/>
          <p:cNvSpPr txBox="1">
            <a:spLocks noGrp="1"/>
          </p:cNvSpPr>
          <p:nvPr>
            <p:ph type="title" idx="19" hasCustomPrompt="1"/>
          </p:nvPr>
        </p:nvSpPr>
        <p:spPr>
          <a:xfrm>
            <a:off x="6088825" y="2815875"/>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600" b="1">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3" name="Google Shape;73;p13"/>
          <p:cNvSpPr txBox="1">
            <a:spLocks noGrp="1"/>
          </p:cNvSpPr>
          <p:nvPr>
            <p:ph type="subTitle" idx="20"/>
          </p:nvPr>
        </p:nvSpPr>
        <p:spPr>
          <a:xfrm>
            <a:off x="6090050" y="380575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4" name="Google Shape;74;p13"/>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5">
  <p:cSld name="TITLE_ONLY_4">
    <p:spTree>
      <p:nvGrpSpPr>
        <p:cNvPr id="1" name="Shape 92"/>
        <p:cNvGrpSpPr/>
        <p:nvPr/>
      </p:nvGrpSpPr>
      <p:grpSpPr>
        <a:xfrm>
          <a:off x="0" y="0"/>
          <a:ext cx="0" cy="0"/>
          <a:chOff x="0" y="0"/>
          <a:chExt cx="0" cy="0"/>
        </a:xfrm>
      </p:grpSpPr>
      <p:pic>
        <p:nvPicPr>
          <p:cNvPr id="93" name="Google Shape;93;p19"/>
          <p:cNvPicPr preferRelativeResize="0"/>
          <p:nvPr/>
        </p:nvPicPr>
        <p:blipFill rotWithShape="1">
          <a:blip r:embed="rId2">
            <a:alphaModFix amt="4000"/>
          </a:blip>
          <a:srcRect t="43750"/>
          <a:stretch/>
        </p:blipFill>
        <p:spPr>
          <a:xfrm>
            <a:off x="0" y="1"/>
            <a:ext cx="9144003" cy="5143501"/>
          </a:xfrm>
          <a:prstGeom prst="rect">
            <a:avLst/>
          </a:prstGeom>
          <a:noFill/>
          <a:ln>
            <a:noFill/>
          </a:ln>
        </p:spPr>
      </p:pic>
      <p:sp>
        <p:nvSpPr>
          <p:cNvPr id="94" name="Google Shape;94;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3"/>
        <p:cNvGrpSpPr/>
        <p:nvPr/>
      </p:nvGrpSpPr>
      <p:grpSpPr>
        <a:xfrm>
          <a:off x="0" y="0"/>
          <a:ext cx="0" cy="0"/>
          <a:chOff x="0" y="0"/>
          <a:chExt cx="0" cy="0"/>
        </a:xfrm>
      </p:grpSpPr>
      <p:sp>
        <p:nvSpPr>
          <p:cNvPr id="134" name="Google Shape;134;p28"/>
          <p:cNvSpPr txBox="1">
            <a:spLocks noGrp="1"/>
          </p:cNvSpPr>
          <p:nvPr>
            <p:ph type="subTitle" idx="1"/>
          </p:nvPr>
        </p:nvSpPr>
        <p:spPr>
          <a:xfrm>
            <a:off x="1361775" y="1871350"/>
            <a:ext cx="2114400" cy="884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5"/>
                </a:solidFill>
                <a:latin typeface="Koulen"/>
                <a:ea typeface="Koulen"/>
                <a:cs typeface="Koulen"/>
                <a:sym typeface="Koule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 name="Google Shape;135;p28"/>
          <p:cNvSpPr txBox="1">
            <a:spLocks noGrp="1"/>
          </p:cNvSpPr>
          <p:nvPr>
            <p:ph type="subTitle" idx="2"/>
          </p:nvPr>
        </p:nvSpPr>
        <p:spPr>
          <a:xfrm>
            <a:off x="1361775" y="2755450"/>
            <a:ext cx="21144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8"/>
          <p:cNvSpPr txBox="1">
            <a:spLocks noGrp="1"/>
          </p:cNvSpPr>
          <p:nvPr>
            <p:ph type="subTitle" idx="3"/>
          </p:nvPr>
        </p:nvSpPr>
        <p:spPr>
          <a:xfrm>
            <a:off x="3514799" y="2755450"/>
            <a:ext cx="21144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8"/>
          <p:cNvSpPr txBox="1">
            <a:spLocks noGrp="1"/>
          </p:cNvSpPr>
          <p:nvPr>
            <p:ph type="subTitle" idx="4"/>
          </p:nvPr>
        </p:nvSpPr>
        <p:spPr>
          <a:xfrm>
            <a:off x="5667822" y="2755450"/>
            <a:ext cx="21144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8"/>
          <p:cNvSpPr txBox="1">
            <a:spLocks noGrp="1"/>
          </p:cNvSpPr>
          <p:nvPr>
            <p:ph type="subTitle" idx="5"/>
          </p:nvPr>
        </p:nvSpPr>
        <p:spPr>
          <a:xfrm>
            <a:off x="3514796" y="1871350"/>
            <a:ext cx="2114400" cy="884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5"/>
                </a:solidFill>
                <a:latin typeface="Koulen"/>
                <a:ea typeface="Koulen"/>
                <a:cs typeface="Koulen"/>
                <a:sym typeface="Koule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28"/>
          <p:cNvSpPr txBox="1">
            <a:spLocks noGrp="1"/>
          </p:cNvSpPr>
          <p:nvPr>
            <p:ph type="subTitle" idx="6"/>
          </p:nvPr>
        </p:nvSpPr>
        <p:spPr>
          <a:xfrm>
            <a:off x="5667816" y="1871350"/>
            <a:ext cx="2114400" cy="884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5"/>
                </a:solidFill>
                <a:latin typeface="Koulen"/>
                <a:ea typeface="Koulen"/>
                <a:cs typeface="Koulen"/>
                <a:sym typeface="Koule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0" name="Google Shape;140;p28"/>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1" name="Google Shape;141;p28"/>
          <p:cNvPicPr preferRelativeResize="0"/>
          <p:nvPr/>
        </p:nvPicPr>
        <p:blipFill rotWithShape="1">
          <a:blip r:embed="rId2">
            <a:alphaModFix amt="4000"/>
          </a:blip>
          <a:srcRect t="26875" b="16874"/>
          <a:stretch/>
        </p:blipFill>
        <p:spPr>
          <a:xfrm rot="10800000">
            <a:off x="0" y="1"/>
            <a:ext cx="9144003"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9"/>
        <p:cNvGrpSpPr/>
        <p:nvPr/>
      </p:nvGrpSpPr>
      <p:grpSpPr>
        <a:xfrm>
          <a:off x="0" y="0"/>
          <a:ext cx="0" cy="0"/>
          <a:chOff x="0" y="0"/>
          <a:chExt cx="0" cy="0"/>
        </a:xfrm>
      </p:grpSpPr>
      <p:pic>
        <p:nvPicPr>
          <p:cNvPr id="190" name="Google Shape;190;p34"/>
          <p:cNvPicPr preferRelativeResize="0"/>
          <p:nvPr/>
        </p:nvPicPr>
        <p:blipFill rotWithShape="1">
          <a:blip r:embed="rId2">
            <a:alphaModFix amt="4000"/>
          </a:blip>
          <a:srcRect t="26875" b="16874"/>
          <a:stretch/>
        </p:blipFill>
        <p:spPr>
          <a:xfrm rot="10800000">
            <a:off x="0" y="1"/>
            <a:ext cx="9144003" cy="5143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1"/>
        <p:cNvGrpSpPr/>
        <p:nvPr/>
      </p:nvGrpSpPr>
      <p:grpSpPr>
        <a:xfrm>
          <a:off x="0" y="0"/>
          <a:ext cx="0" cy="0"/>
          <a:chOff x="0" y="0"/>
          <a:chExt cx="0" cy="0"/>
        </a:xfrm>
      </p:grpSpPr>
      <p:pic>
        <p:nvPicPr>
          <p:cNvPr id="192" name="Google Shape;192;p35"/>
          <p:cNvPicPr preferRelativeResize="0"/>
          <p:nvPr/>
        </p:nvPicPr>
        <p:blipFill rotWithShape="1">
          <a:blip r:embed="rId2">
            <a:alphaModFix amt="4000"/>
          </a:blip>
          <a:srcRect t="26875" b="16874"/>
          <a:stretch/>
        </p:blipFill>
        <p:spPr>
          <a:xfrm rot="10800000" flipH="1">
            <a:off x="0" y="1"/>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1pPr>
            <a:lvl2pPr lvl="1"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2pPr>
            <a:lvl3pPr lvl="2"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3pPr>
            <a:lvl4pPr lvl="3"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4pPr>
            <a:lvl5pPr lvl="4"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5pPr>
            <a:lvl6pPr lvl="5"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6pPr>
            <a:lvl7pPr lvl="6"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7pPr>
            <a:lvl8pPr lvl="7"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8pPr>
            <a:lvl9pPr lvl="8" rtl="0">
              <a:spcBef>
                <a:spcPts val="0"/>
              </a:spcBef>
              <a:spcAft>
                <a:spcPts val="0"/>
              </a:spcAft>
              <a:buClr>
                <a:schemeClr val="lt1"/>
              </a:buClr>
              <a:buSzPts val="3500"/>
              <a:buFont typeface="Koulen"/>
              <a:buNone/>
              <a:defRPr sz="3500">
                <a:solidFill>
                  <a:schemeClr val="lt1"/>
                </a:solidFill>
                <a:latin typeface="Koulen"/>
                <a:ea typeface="Koulen"/>
                <a:cs typeface="Koulen"/>
                <a:sym typeface="Koulen"/>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9" r:id="rId4"/>
    <p:sldLayoutId id="2147483665" r:id="rId5"/>
    <p:sldLayoutId id="2147483674" r:id="rId6"/>
    <p:sldLayoutId id="2147483680"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hyperlink" Target="mailto:luca.barco@linksfoundation.com" TargetMode="External"/><Relationship Id="rId5" Type="http://schemas.openxmlformats.org/officeDocument/2006/relationships/image" Target="../media/image5.png"/><Relationship Id="rId10" Type="http://schemas.openxmlformats.org/officeDocument/2006/relationships/hyperlink" Target="mailto:327914@studenti.polito.it" TargetMode="External"/><Relationship Id="rId4" Type="http://schemas.openxmlformats.org/officeDocument/2006/relationships/image" Target="../media/image4.png"/><Relationship Id="rId9" Type="http://schemas.openxmlformats.org/officeDocument/2006/relationships/hyperlink" Target="mailto:s323959@studenti.polito.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210_40E8C5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213_E921FBD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212_1E92505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214_4D3F090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FB_850A547A.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202_A91E4D3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200_5AF3CF8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201_950709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5.png"/><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5.png"/><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5.png"/><Relationship Id="rId4" Type="http://schemas.openxmlformats.org/officeDocument/2006/relationships/slide" Target="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5.png"/><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3.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pic>
        <p:nvPicPr>
          <p:cNvPr id="203" name="Google Shape;203;p39"/>
          <p:cNvPicPr preferRelativeResize="0"/>
          <p:nvPr/>
        </p:nvPicPr>
        <p:blipFill>
          <a:blip r:embed="rId3">
            <a:alphaModFix/>
          </a:blip>
          <a:stretch>
            <a:fillRect/>
          </a:stretch>
        </p:blipFill>
        <p:spPr>
          <a:xfrm>
            <a:off x="216273" y="1204429"/>
            <a:ext cx="3134119" cy="1825379"/>
          </a:xfrm>
          <a:prstGeom prst="rect">
            <a:avLst/>
          </a:prstGeom>
          <a:noFill/>
          <a:ln>
            <a:noFill/>
          </a:ln>
        </p:spPr>
      </p:pic>
      <p:sp>
        <p:nvSpPr>
          <p:cNvPr id="205" name="Google Shape;205;p39"/>
          <p:cNvSpPr txBox="1">
            <a:spLocks noGrp="1"/>
          </p:cNvSpPr>
          <p:nvPr>
            <p:ph type="ctrTitle"/>
          </p:nvPr>
        </p:nvSpPr>
        <p:spPr>
          <a:xfrm>
            <a:off x="3499775" y="1419351"/>
            <a:ext cx="5427952" cy="219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bg1"/>
                </a:solidFill>
              </a:rPr>
              <a:t>Hyperspectral Imaging For Oil Spill Detection</a:t>
            </a:r>
            <a:endParaRPr lang="en-US" sz="3600" dirty="0">
              <a:solidFill>
                <a:schemeClr val="bg1"/>
              </a:solidFill>
            </a:endParaRPr>
          </a:p>
        </p:txBody>
      </p:sp>
      <p:pic>
        <p:nvPicPr>
          <p:cNvPr id="208" name="Google Shape;208;p39"/>
          <p:cNvPicPr preferRelativeResize="0"/>
          <p:nvPr/>
        </p:nvPicPr>
        <p:blipFill>
          <a:blip r:embed="rId4"/>
          <a:srcRect/>
          <a:stretch/>
        </p:blipFill>
        <p:spPr>
          <a:xfrm>
            <a:off x="968419" y="1321846"/>
            <a:ext cx="2217608" cy="2394009"/>
          </a:xfrm>
          <a:prstGeom prst="rect">
            <a:avLst/>
          </a:prstGeom>
          <a:noFill/>
          <a:ln>
            <a:noFill/>
          </a:ln>
          <a:effectLst>
            <a:reflection blurRad="31436" stA="37000" endPos="66028" dir="5400000" sy="-100000" algn="bl" rotWithShape="0"/>
          </a:effectLst>
        </p:spPr>
      </p:pic>
      <p:pic>
        <p:nvPicPr>
          <p:cNvPr id="1026" name="Picture 2" descr="Fondazione LINKS - soluzioni tecnologiche dal laboratorio al mercato">
            <a:extLst>
              <a:ext uri="{FF2B5EF4-FFF2-40B4-BE49-F238E27FC236}">
                <a16:creationId xmlns:a16="http://schemas.microsoft.com/office/drawing/2014/main" id="{AF6A3649-1062-B8F1-ACF4-DBBA1A0DC28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encilSketch/>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45917" y="190378"/>
            <a:ext cx="1071084" cy="5355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9AAEEE-89AA-71FC-6DE5-7CFB4F777A0C}"/>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256747" y="149596"/>
            <a:ext cx="1447170" cy="637349"/>
          </a:xfrm>
          <a:prstGeom prst="rect">
            <a:avLst/>
          </a:prstGeom>
        </p:spPr>
      </p:pic>
      <p:sp>
        <p:nvSpPr>
          <p:cNvPr id="5" name="TextBox 4">
            <a:extLst>
              <a:ext uri="{FF2B5EF4-FFF2-40B4-BE49-F238E27FC236}">
                <a16:creationId xmlns:a16="http://schemas.microsoft.com/office/drawing/2014/main" id="{CB82AD52-0E1F-67F3-4395-308E3E5CF1E0}"/>
              </a:ext>
            </a:extLst>
          </p:cNvPr>
          <p:cNvSpPr txBox="1"/>
          <p:nvPr/>
        </p:nvSpPr>
        <p:spPr>
          <a:xfrm>
            <a:off x="3521626" y="1609717"/>
            <a:ext cx="4572000" cy="307777"/>
          </a:xfrm>
          <a:prstGeom prst="rect">
            <a:avLst/>
          </a:prstGeom>
          <a:noFill/>
        </p:spPr>
        <p:txBody>
          <a:bodyPr wrap="square">
            <a:spAutoFit/>
          </a:bodyPr>
          <a:lstStyle/>
          <a:p>
            <a:r>
              <a:rPr lang="en-US" sz="1400">
                <a:solidFill>
                  <a:schemeClr val="bg1"/>
                </a:solidFill>
              </a:rPr>
              <a:t>Project #7 </a:t>
            </a:r>
            <a:endParaRPr lang="en-US">
              <a:solidFill>
                <a:schemeClr val="bg1"/>
              </a:solidFill>
            </a:endParaRPr>
          </a:p>
        </p:txBody>
      </p:sp>
      <p:sp>
        <p:nvSpPr>
          <p:cNvPr id="6" name="TextBox 5">
            <a:extLst>
              <a:ext uri="{FF2B5EF4-FFF2-40B4-BE49-F238E27FC236}">
                <a16:creationId xmlns:a16="http://schemas.microsoft.com/office/drawing/2014/main" id="{0BFD256A-49E2-95C6-65E1-0A17BB267BCE}"/>
              </a:ext>
            </a:extLst>
          </p:cNvPr>
          <p:cNvSpPr txBox="1"/>
          <p:nvPr/>
        </p:nvSpPr>
        <p:spPr>
          <a:xfrm>
            <a:off x="3491600" y="3021556"/>
            <a:ext cx="3808381" cy="523220"/>
          </a:xfrm>
          <a:prstGeom prst="rect">
            <a:avLst/>
          </a:prstGeom>
          <a:noFill/>
        </p:spPr>
        <p:txBody>
          <a:bodyPr wrap="square">
            <a:spAutoFit/>
          </a:bodyPr>
          <a:lstStyle/>
          <a:p>
            <a:pPr>
              <a:spcAft>
                <a:spcPts val="200"/>
              </a:spcAft>
            </a:pPr>
            <a:r>
              <a:rPr lang="en-US" b="1">
                <a:solidFill>
                  <a:schemeClr val="bg1"/>
                </a:solidFill>
                <a:latin typeface="Arial" panose="020B0604020202020204" pitchFamily="34" charset="0"/>
                <a:ea typeface="Tahoma" panose="020B0604030504040204" pitchFamily="34" charset="0"/>
                <a:cs typeface="Arial" panose="020B0604020202020204" pitchFamily="34" charset="0"/>
              </a:rPr>
              <a:t>Team 8</a:t>
            </a:r>
            <a:br>
              <a:rPr lang="en-US" b="1">
                <a:solidFill>
                  <a:schemeClr val="bg1"/>
                </a:solidFill>
                <a:latin typeface="Arial" panose="020B0604020202020204" pitchFamily="34" charset="0"/>
                <a:ea typeface="Tahoma" panose="020B0604030504040204" pitchFamily="34" charset="0"/>
                <a:cs typeface="Arial" panose="020B0604020202020204" pitchFamily="34" charset="0"/>
              </a:rPr>
            </a:br>
            <a:r>
              <a:rPr lang="en-US">
                <a:solidFill>
                  <a:schemeClr val="bg1"/>
                </a:solidFill>
                <a:latin typeface="Arial" panose="020B0604020202020204" pitchFamily="34" charset="0"/>
                <a:ea typeface="Tahoma" panose="020B060403050404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Mehdi Nickzamir </a:t>
            </a:r>
            <a:r>
              <a:rPr lang="en-US">
                <a:solidFill>
                  <a:schemeClr val="bg1"/>
                </a:solidFill>
                <a:latin typeface="Arial" panose="020B0604020202020204" pitchFamily="34" charset="0"/>
                <a:ea typeface="Tahoma" panose="020B0604030504040204" pitchFamily="34" charset="0"/>
                <a:cs typeface="Arial" panose="020B0604020202020204" pitchFamily="34" charset="0"/>
              </a:rPr>
              <a:t> , </a:t>
            </a:r>
            <a:r>
              <a:rPr lang="en-US">
                <a:solidFill>
                  <a:schemeClr val="bg1"/>
                </a:solidFill>
                <a:latin typeface="Arial" panose="020B0604020202020204" pitchFamily="34" charset="0"/>
                <a:ea typeface="Tahoma" panose="020B060403050404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Mohammad Sheikh </a:t>
            </a:r>
            <a:endParaRPr lang="en-US">
              <a:solidFill>
                <a:schemeClr val="bg1"/>
              </a:solidFill>
              <a:latin typeface="Arial" panose="020B0604020202020204" pitchFamily="34" charset="0"/>
              <a:ea typeface="Tahom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B9694F49-B0AD-7549-1940-D5A81A825A31}"/>
              </a:ext>
            </a:extLst>
          </p:cNvPr>
          <p:cNvSpPr txBox="1"/>
          <p:nvPr/>
        </p:nvSpPr>
        <p:spPr>
          <a:xfrm>
            <a:off x="3491600" y="3618351"/>
            <a:ext cx="4257553" cy="487313"/>
          </a:xfrm>
          <a:prstGeom prst="rect">
            <a:avLst/>
          </a:prstGeom>
          <a:noFill/>
        </p:spPr>
        <p:txBody>
          <a:bodyPr wrap="square">
            <a:spAutoFit/>
          </a:bodyPr>
          <a:lstStyle/>
          <a:p>
            <a:pPr>
              <a:spcAft>
                <a:spcPts val="200"/>
              </a:spcAft>
            </a:pPr>
            <a:r>
              <a:rPr lang="en-US" sz="1200" b="1">
                <a:solidFill>
                  <a:srgbClr val="5F895A"/>
                </a:solidFill>
                <a:latin typeface="Arial" panose="020B0604020202020204" pitchFamily="34" charset="0"/>
                <a:ea typeface="Tahoma" panose="020B0604030504040204" pitchFamily="34" charset="0"/>
                <a:cs typeface="Arial" panose="020B0604020202020204" pitchFamily="34" charset="0"/>
              </a:rPr>
              <a:t>Supervisors: </a:t>
            </a:r>
            <a:r>
              <a:rPr lang="en-US" sz="1200">
                <a:solidFill>
                  <a:srgbClr val="5F895A"/>
                </a:solidFill>
                <a:effectLst/>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Luca Barco</a:t>
            </a:r>
            <a:r>
              <a:rPr lang="en-US" sz="1200">
                <a:solidFill>
                  <a:srgbClr val="5F895A"/>
                </a:solidFill>
                <a:effectLst/>
                <a:latin typeface="Arial" panose="020B0604020202020204" pitchFamily="34" charset="0"/>
                <a:cs typeface="Arial" panose="020B0604020202020204" pitchFamily="34" charset="0"/>
              </a:rPr>
              <a:t> , </a:t>
            </a:r>
            <a:r>
              <a:rPr lang="en-US" sz="1200" u="sng">
                <a:solidFill>
                  <a:srgbClr val="5F895A"/>
                </a:solidFill>
                <a:latin typeface="Arial" panose="020B0604020202020204" pitchFamily="34" charset="0"/>
                <a:cs typeface="Arial" panose="020B0604020202020204" pitchFamily="34" charset="0"/>
              </a:rPr>
              <a:t>Lorenzo Innocenti</a:t>
            </a:r>
            <a:endParaRPr lang="en-US" sz="1200" u="sng">
              <a:solidFill>
                <a:srgbClr val="5F895A"/>
              </a:solidFill>
              <a:effectLst/>
              <a:latin typeface="Arial" panose="020B0604020202020204" pitchFamily="34" charset="0"/>
              <a:cs typeface="Arial" panose="020B0604020202020204" pitchFamily="34" charset="0"/>
            </a:endParaRPr>
          </a:p>
          <a:p>
            <a:pPr>
              <a:spcAft>
                <a:spcPts val="200"/>
              </a:spcAft>
            </a:pPr>
            <a:endParaRPr lang="en-US" sz="1200">
              <a:solidFill>
                <a:srgbClr val="8DFFF9"/>
              </a:solidFill>
              <a:latin typeface="Arial" panose="020B0604020202020204" pitchFamily="34" charset="0"/>
              <a:ea typeface="Tahoma" panose="020B0604030504040204" pitchFamily="34" charset="0"/>
              <a:cs typeface="Arial" panose="020B0604020202020204" pitchFamily="34" charset="0"/>
            </a:endParaRPr>
          </a:p>
        </p:txBody>
      </p:sp>
      <p:pic>
        <p:nvPicPr>
          <p:cNvPr id="4" name="Google Shape;242;p41">
            <a:extLst>
              <a:ext uri="{FF2B5EF4-FFF2-40B4-BE49-F238E27FC236}">
                <a16:creationId xmlns:a16="http://schemas.microsoft.com/office/drawing/2014/main" id="{1C5C7803-0415-A4EB-0E87-A602AE5F9321}"/>
              </a:ext>
            </a:extLst>
          </p:cNvPr>
          <p:cNvPicPr preferRelativeResize="0"/>
          <p:nvPr/>
        </p:nvPicPr>
        <p:blipFill rotWithShape="1">
          <a:blip r:embed="rId12">
            <a:alphaModFix/>
          </a:blip>
          <a:srcRect l="377" r="377"/>
          <a:stretch/>
        </p:blipFill>
        <p:spPr>
          <a:xfrm flipH="1">
            <a:off x="-2484954" y="1204429"/>
            <a:ext cx="2247875" cy="1449927"/>
          </a:xfrm>
          <a:prstGeom prst="rect">
            <a:avLst/>
          </a:prstGeom>
          <a:noFill/>
          <a:ln>
            <a:noFill/>
          </a:ln>
        </p:spPr>
      </p:pic>
      <p:sp>
        <p:nvSpPr>
          <p:cNvPr id="8" name="TextBox 7">
            <a:extLst>
              <a:ext uri="{FF2B5EF4-FFF2-40B4-BE49-F238E27FC236}">
                <a16:creationId xmlns:a16="http://schemas.microsoft.com/office/drawing/2014/main" id="{4D1D56EB-5EAE-698C-54F5-29247FC15796}"/>
              </a:ext>
            </a:extLst>
          </p:cNvPr>
          <p:cNvSpPr txBox="1">
            <a:spLocks/>
          </p:cNvSpPr>
          <p:nvPr/>
        </p:nvSpPr>
        <p:spPr>
          <a:xfrm>
            <a:off x="3606826" y="1335397"/>
            <a:ext cx="1289370" cy="274320"/>
          </a:xfrm>
          <a:prstGeom prst="rect">
            <a:avLst/>
          </a:prstGeom>
          <a:solidFill>
            <a:srgbClr val="FF77F3"/>
          </a:solidFill>
        </p:spPr>
        <p:txBody>
          <a:bodyPr wrap="square">
            <a:spAutoFit/>
          </a:bodyPr>
          <a:lstStyle/>
          <a:p>
            <a:r>
              <a:rPr lang="en-US" sz="1600">
                <a:solidFill>
                  <a:schemeClr val="tx1"/>
                </a:solidFill>
                <a:latin typeface="Koulen"/>
                <a:cs typeface="Koulen"/>
                <a:sym typeface="Koulen"/>
              </a:rPr>
              <a:t>Checkpoint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ABE1CF4-B4F5-1A53-8E6E-75A84F449000}"/>
              </a:ext>
            </a:extLst>
          </p:cNvPr>
          <p:cNvGrpSpPr/>
          <p:nvPr/>
        </p:nvGrpSpPr>
        <p:grpSpPr>
          <a:xfrm rot="10800000">
            <a:off x="-1839433" y="332931"/>
            <a:ext cx="4635796" cy="4643105"/>
            <a:chOff x="-1839433" y="332931"/>
            <a:chExt cx="4635796" cy="4643105"/>
          </a:xfrm>
        </p:grpSpPr>
        <p:grpSp>
          <p:nvGrpSpPr>
            <p:cNvPr id="19" name="Group 18">
              <a:extLst>
                <a:ext uri="{FF2B5EF4-FFF2-40B4-BE49-F238E27FC236}">
                  <a16:creationId xmlns:a16="http://schemas.microsoft.com/office/drawing/2014/main" id="{0259606E-47D3-DC9E-D01D-DD623E7A41F3}"/>
                </a:ext>
              </a:extLst>
            </p:cNvPr>
            <p:cNvGrpSpPr/>
            <p:nvPr/>
          </p:nvGrpSpPr>
          <p:grpSpPr>
            <a:xfrm rot="18347286">
              <a:off x="-1843088" y="336586"/>
              <a:ext cx="4643105" cy="4635796"/>
              <a:chOff x="-1843088" y="336586"/>
              <a:chExt cx="4643105" cy="4635796"/>
            </a:xfrm>
          </p:grpSpPr>
          <p:grpSp>
            <p:nvGrpSpPr>
              <p:cNvPr id="21" name="Group 20">
                <a:extLst>
                  <a:ext uri="{FF2B5EF4-FFF2-40B4-BE49-F238E27FC236}">
                    <a16:creationId xmlns:a16="http://schemas.microsoft.com/office/drawing/2014/main" id="{08A15C00-D6B0-D15F-7758-4770CA4FB5B0}"/>
                  </a:ext>
                </a:extLst>
              </p:cNvPr>
              <p:cNvGrpSpPr/>
              <p:nvPr/>
            </p:nvGrpSpPr>
            <p:grpSpPr>
              <a:xfrm rot="18353440">
                <a:off x="-1839433" y="332931"/>
                <a:ext cx="4635796" cy="4643105"/>
                <a:chOff x="-1839433" y="332931"/>
                <a:chExt cx="4635796" cy="4643105"/>
              </a:xfrm>
            </p:grpSpPr>
            <p:sp>
              <p:nvSpPr>
                <p:cNvPr id="23" name="Arc 22">
                  <a:extLst>
                    <a:ext uri="{FF2B5EF4-FFF2-40B4-BE49-F238E27FC236}">
                      <a16:creationId xmlns:a16="http://schemas.microsoft.com/office/drawing/2014/main" id="{189D543E-4EEA-8073-CF9B-3F4EF9583FCC}"/>
                    </a:ext>
                  </a:extLst>
                </p:cNvPr>
                <p:cNvSpPr/>
                <p:nvPr/>
              </p:nvSpPr>
              <p:spPr>
                <a:xfrm rot="8965039">
                  <a:off x="-1839433" y="332931"/>
                  <a:ext cx="4635796" cy="4643105"/>
                </a:xfrm>
                <a:prstGeom prst="arc">
                  <a:avLst>
                    <a:gd name="adj1" fmla="val 18915325"/>
                    <a:gd name="adj2" fmla="val 1934227"/>
                  </a:avLst>
                </a:prstGeom>
                <a:noFill/>
                <a:ln w="19050">
                  <a:solidFill>
                    <a:srgbClr val="FF77F3"/>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24" name="Oval 23">
                  <a:extLst>
                    <a:ext uri="{FF2B5EF4-FFF2-40B4-BE49-F238E27FC236}">
                      <a16:creationId xmlns:a16="http://schemas.microsoft.com/office/drawing/2014/main" id="{15A149D4-DD51-C7C8-34A0-94C1069A5B0C}"/>
                    </a:ext>
                  </a:extLst>
                </p:cNvPr>
                <p:cNvSpPr/>
                <p:nvPr/>
              </p:nvSpPr>
              <p:spPr>
                <a:xfrm>
                  <a:off x="1860698" y="4312332"/>
                  <a:ext cx="244548" cy="250528"/>
                </a:xfrm>
                <a:prstGeom prst="ellipse">
                  <a:avLst/>
                </a:prstGeom>
                <a:solidFill>
                  <a:srgbClr val="485060"/>
                </a:solidFill>
                <a:ln w="19050">
                  <a:solidFill>
                    <a:srgbClr val="FF77F3"/>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2" name="Oval 21">
                <a:extLst>
                  <a:ext uri="{FF2B5EF4-FFF2-40B4-BE49-F238E27FC236}">
                    <a16:creationId xmlns:a16="http://schemas.microsoft.com/office/drawing/2014/main" id="{82B759EE-6BDB-1262-1210-2E061AD672A7}"/>
                  </a:ext>
                </a:extLst>
              </p:cNvPr>
              <p:cNvSpPr/>
              <p:nvPr/>
            </p:nvSpPr>
            <p:spPr>
              <a:xfrm>
                <a:off x="1860698" y="4302534"/>
                <a:ext cx="244548" cy="250528"/>
              </a:xfrm>
              <a:prstGeom prst="ellipse">
                <a:avLst/>
              </a:prstGeom>
              <a:solidFill>
                <a:srgbClr val="485060"/>
              </a:solidFill>
              <a:ln w="19050">
                <a:solidFill>
                  <a:srgbClr val="FF77F3"/>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0" name="Oval 19">
              <a:extLst>
                <a:ext uri="{FF2B5EF4-FFF2-40B4-BE49-F238E27FC236}">
                  <a16:creationId xmlns:a16="http://schemas.microsoft.com/office/drawing/2014/main" id="{10240AE9-886E-2547-2ABD-CC79F26F274E}"/>
                </a:ext>
              </a:extLst>
            </p:cNvPr>
            <p:cNvSpPr/>
            <p:nvPr/>
          </p:nvSpPr>
          <p:spPr>
            <a:xfrm rot="18347286">
              <a:off x="1836372" y="4334779"/>
              <a:ext cx="244548" cy="250528"/>
            </a:xfrm>
            <a:prstGeom prst="ellipse">
              <a:avLst/>
            </a:prstGeom>
            <a:solidFill>
              <a:srgbClr val="485060"/>
            </a:solidFill>
            <a:ln w="19050">
              <a:solidFill>
                <a:srgbClr val="FF77F3"/>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5" name="TextBox 24">
            <a:extLst>
              <a:ext uri="{FF2B5EF4-FFF2-40B4-BE49-F238E27FC236}">
                <a16:creationId xmlns:a16="http://schemas.microsoft.com/office/drawing/2014/main" id="{B7841DC1-6729-D978-1A6D-E4357664219F}"/>
              </a:ext>
            </a:extLst>
          </p:cNvPr>
          <p:cNvSpPr txBox="1"/>
          <p:nvPr/>
        </p:nvSpPr>
        <p:spPr>
          <a:xfrm>
            <a:off x="1856342" y="5248114"/>
            <a:ext cx="4572000" cy="584775"/>
          </a:xfrm>
          <a:prstGeom prst="rect">
            <a:avLst/>
          </a:prstGeom>
          <a:noFill/>
        </p:spPr>
        <p:txBody>
          <a:bodyPr wrap="square">
            <a:spAutoFit/>
          </a:bodyPr>
          <a:lstStyle/>
          <a:p>
            <a:r>
              <a:rPr lang="en-US" sz="1600">
                <a:solidFill>
                  <a:srgbClr val="F3F3F3"/>
                </a:solidFill>
                <a:latin typeface="+mn-lt"/>
              </a:rPr>
              <a:t>How effective are pseudo-labeled data to train supervised algorithms to detect HSI Images? </a:t>
            </a:r>
          </a:p>
        </p:txBody>
      </p:sp>
      <p:grpSp>
        <p:nvGrpSpPr>
          <p:cNvPr id="29" name="Google Shape;5847;p80">
            <a:extLst>
              <a:ext uri="{FF2B5EF4-FFF2-40B4-BE49-F238E27FC236}">
                <a16:creationId xmlns:a16="http://schemas.microsoft.com/office/drawing/2014/main" id="{2735EE67-B460-8F02-CF5B-48B9CD61AAD6}"/>
              </a:ext>
            </a:extLst>
          </p:cNvPr>
          <p:cNvGrpSpPr/>
          <p:nvPr/>
        </p:nvGrpSpPr>
        <p:grpSpPr>
          <a:xfrm>
            <a:off x="-3322812" y="683863"/>
            <a:ext cx="3312151" cy="3549123"/>
            <a:chOff x="4117738" y="4097880"/>
            <a:chExt cx="397692" cy="426402"/>
          </a:xfrm>
        </p:grpSpPr>
        <p:sp>
          <p:nvSpPr>
            <p:cNvPr id="30" name="Google Shape;5849;p80">
              <a:extLst>
                <a:ext uri="{FF2B5EF4-FFF2-40B4-BE49-F238E27FC236}">
                  <a16:creationId xmlns:a16="http://schemas.microsoft.com/office/drawing/2014/main" id="{DDDFCEFC-C0B9-6660-E5B3-C341D1E309F6}"/>
                </a:ext>
              </a:extLst>
            </p:cNvPr>
            <p:cNvSpPr/>
            <p:nvPr/>
          </p:nvSpPr>
          <p:spPr>
            <a:xfrm>
              <a:off x="4217200" y="4197342"/>
              <a:ext cx="199292" cy="199292"/>
            </a:xfrm>
            <a:custGeom>
              <a:avLst/>
              <a:gdLst/>
              <a:ahLst/>
              <a:cxnLst/>
              <a:rect l="l" t="t" r="r" b="b"/>
              <a:pathLst>
                <a:path w="7608" h="7608" extrusionOk="0">
                  <a:moveTo>
                    <a:pt x="3804" y="0"/>
                  </a:moveTo>
                  <a:cubicBezTo>
                    <a:pt x="1703" y="0"/>
                    <a:pt x="0" y="1704"/>
                    <a:pt x="0" y="3804"/>
                  </a:cubicBezTo>
                  <a:cubicBezTo>
                    <a:pt x="0" y="5905"/>
                    <a:pt x="1703" y="7608"/>
                    <a:pt x="3804" y="7608"/>
                  </a:cubicBezTo>
                  <a:cubicBezTo>
                    <a:pt x="5905" y="7608"/>
                    <a:pt x="7608" y="5905"/>
                    <a:pt x="7608" y="3804"/>
                  </a:cubicBezTo>
                  <a:cubicBezTo>
                    <a:pt x="7608" y="1704"/>
                    <a:pt x="5905" y="0"/>
                    <a:pt x="3804" y="0"/>
                  </a:cubicBezTo>
                  <a:close/>
                </a:path>
              </a:pathLst>
            </a:custGeom>
            <a:solidFill>
              <a:srgbClr val="FF77F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50;p80">
              <a:extLst>
                <a:ext uri="{FF2B5EF4-FFF2-40B4-BE49-F238E27FC236}">
                  <a16:creationId xmlns:a16="http://schemas.microsoft.com/office/drawing/2014/main" id="{2093581B-0DB1-6475-89A3-F32813654BE4}"/>
                </a:ext>
              </a:extLst>
            </p:cNvPr>
            <p:cNvSpPr/>
            <p:nvPr/>
          </p:nvSpPr>
          <p:spPr>
            <a:xfrm>
              <a:off x="4238549" y="4218691"/>
              <a:ext cx="156594" cy="156594"/>
            </a:xfrm>
            <a:custGeom>
              <a:avLst/>
              <a:gdLst/>
              <a:ahLst/>
              <a:cxnLst/>
              <a:rect l="l" t="t" r="r" b="b"/>
              <a:pathLst>
                <a:path w="5978" h="5978" extrusionOk="0">
                  <a:moveTo>
                    <a:pt x="2989" y="1"/>
                  </a:moveTo>
                  <a:cubicBezTo>
                    <a:pt x="1337" y="1"/>
                    <a:pt x="1" y="1341"/>
                    <a:pt x="1" y="2989"/>
                  </a:cubicBezTo>
                  <a:cubicBezTo>
                    <a:pt x="1" y="4641"/>
                    <a:pt x="1337" y="5977"/>
                    <a:pt x="2989" y="5977"/>
                  </a:cubicBezTo>
                  <a:cubicBezTo>
                    <a:pt x="4637" y="5977"/>
                    <a:pt x="5977" y="4641"/>
                    <a:pt x="5977" y="2989"/>
                  </a:cubicBezTo>
                  <a:cubicBezTo>
                    <a:pt x="5977" y="1341"/>
                    <a:pt x="4637" y="1"/>
                    <a:pt x="2989"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53;p80">
              <a:extLst>
                <a:ext uri="{FF2B5EF4-FFF2-40B4-BE49-F238E27FC236}">
                  <a16:creationId xmlns:a16="http://schemas.microsoft.com/office/drawing/2014/main" id="{E2890978-645E-5896-2DD0-FBBFA34B54CB}"/>
                </a:ext>
              </a:extLst>
            </p:cNvPr>
            <p:cNvSpPr/>
            <p:nvPr/>
          </p:nvSpPr>
          <p:spPr>
            <a:xfrm>
              <a:off x="4183173" y="4169261"/>
              <a:ext cx="266167" cy="355021"/>
            </a:xfrm>
            <a:custGeom>
              <a:avLst/>
              <a:gdLst/>
              <a:ahLst/>
              <a:cxnLst/>
              <a:rect l="l" t="t" r="r" b="b"/>
              <a:pathLst>
                <a:path w="10161" h="13553" extrusionOk="0">
                  <a:moveTo>
                    <a:pt x="5120" y="514"/>
                  </a:moveTo>
                  <a:cubicBezTo>
                    <a:pt x="6188" y="514"/>
                    <a:pt x="7221" y="911"/>
                    <a:pt x="8012" y="1628"/>
                  </a:cubicBezTo>
                  <a:cubicBezTo>
                    <a:pt x="9613" y="3060"/>
                    <a:pt x="9931" y="5442"/>
                    <a:pt x="8766" y="7247"/>
                  </a:cubicBezTo>
                  <a:lnTo>
                    <a:pt x="8770" y="7244"/>
                  </a:lnTo>
                  <a:lnTo>
                    <a:pt x="8770" y="7244"/>
                  </a:lnTo>
                  <a:cubicBezTo>
                    <a:pt x="8324" y="7929"/>
                    <a:pt x="7697" y="8478"/>
                    <a:pt x="6960" y="8827"/>
                  </a:cubicBezTo>
                  <a:cubicBezTo>
                    <a:pt x="6498" y="9050"/>
                    <a:pt x="6203" y="9516"/>
                    <a:pt x="6206" y="10030"/>
                  </a:cubicBezTo>
                  <a:lnTo>
                    <a:pt x="6206" y="10328"/>
                  </a:lnTo>
                  <a:lnTo>
                    <a:pt x="4000" y="10328"/>
                  </a:lnTo>
                  <a:lnTo>
                    <a:pt x="4000" y="10030"/>
                  </a:lnTo>
                  <a:cubicBezTo>
                    <a:pt x="4000" y="9516"/>
                    <a:pt x="3701" y="9047"/>
                    <a:pt x="3239" y="8824"/>
                  </a:cubicBezTo>
                  <a:cubicBezTo>
                    <a:pt x="1529" y="8012"/>
                    <a:pt x="532" y="6192"/>
                    <a:pt x="775" y="4318"/>
                  </a:cubicBezTo>
                  <a:cubicBezTo>
                    <a:pt x="1018" y="2347"/>
                    <a:pt x="2629" y="761"/>
                    <a:pt x="4603" y="541"/>
                  </a:cubicBezTo>
                  <a:cubicBezTo>
                    <a:pt x="4771" y="524"/>
                    <a:pt x="4938" y="514"/>
                    <a:pt x="5106" y="514"/>
                  </a:cubicBezTo>
                  <a:cubicBezTo>
                    <a:pt x="5111" y="514"/>
                    <a:pt x="5116" y="514"/>
                    <a:pt x="5120" y="514"/>
                  </a:cubicBezTo>
                  <a:close/>
                  <a:moveTo>
                    <a:pt x="6206" y="10835"/>
                  </a:moveTo>
                  <a:lnTo>
                    <a:pt x="6206" y="11668"/>
                  </a:lnTo>
                  <a:cubicBezTo>
                    <a:pt x="6206" y="11826"/>
                    <a:pt x="6076" y="11956"/>
                    <a:pt x="5919" y="11956"/>
                  </a:cubicBezTo>
                  <a:lnTo>
                    <a:pt x="4287" y="11956"/>
                  </a:lnTo>
                  <a:cubicBezTo>
                    <a:pt x="4126" y="11956"/>
                    <a:pt x="4000" y="11829"/>
                    <a:pt x="4000" y="11668"/>
                  </a:cubicBezTo>
                  <a:lnTo>
                    <a:pt x="4000" y="10835"/>
                  </a:lnTo>
                  <a:close/>
                  <a:moveTo>
                    <a:pt x="5662" y="12466"/>
                  </a:moveTo>
                  <a:lnTo>
                    <a:pt x="5662" y="12754"/>
                  </a:lnTo>
                  <a:cubicBezTo>
                    <a:pt x="5662" y="12915"/>
                    <a:pt x="5535" y="13042"/>
                    <a:pt x="5374" y="13042"/>
                  </a:cubicBezTo>
                  <a:lnTo>
                    <a:pt x="4832" y="13042"/>
                  </a:lnTo>
                  <a:cubicBezTo>
                    <a:pt x="4671" y="13042"/>
                    <a:pt x="4541" y="12915"/>
                    <a:pt x="4541" y="12754"/>
                  </a:cubicBezTo>
                  <a:lnTo>
                    <a:pt x="4541" y="12466"/>
                  </a:lnTo>
                  <a:close/>
                  <a:moveTo>
                    <a:pt x="5117" y="0"/>
                  </a:moveTo>
                  <a:cubicBezTo>
                    <a:pt x="4928" y="0"/>
                    <a:pt x="4738" y="12"/>
                    <a:pt x="4548" y="34"/>
                  </a:cubicBezTo>
                  <a:cubicBezTo>
                    <a:pt x="2341" y="277"/>
                    <a:pt x="542" y="2052"/>
                    <a:pt x="268" y="4252"/>
                  </a:cubicBezTo>
                  <a:cubicBezTo>
                    <a:pt x="0" y="6350"/>
                    <a:pt x="1111" y="8378"/>
                    <a:pt x="3019" y="9283"/>
                  </a:cubicBezTo>
                  <a:cubicBezTo>
                    <a:pt x="3307" y="9420"/>
                    <a:pt x="3489" y="9711"/>
                    <a:pt x="3489" y="10030"/>
                  </a:cubicBezTo>
                  <a:lnTo>
                    <a:pt x="3489" y="11668"/>
                  </a:lnTo>
                  <a:cubicBezTo>
                    <a:pt x="3489" y="12011"/>
                    <a:pt x="3708" y="12316"/>
                    <a:pt x="4034" y="12425"/>
                  </a:cubicBezTo>
                  <a:lnTo>
                    <a:pt x="4034" y="12754"/>
                  </a:lnTo>
                  <a:cubicBezTo>
                    <a:pt x="4034" y="13196"/>
                    <a:pt x="4390" y="13553"/>
                    <a:pt x="4832" y="13553"/>
                  </a:cubicBezTo>
                  <a:lnTo>
                    <a:pt x="5374" y="13553"/>
                  </a:lnTo>
                  <a:cubicBezTo>
                    <a:pt x="5816" y="13553"/>
                    <a:pt x="6172" y="13196"/>
                    <a:pt x="6172" y="12754"/>
                  </a:cubicBezTo>
                  <a:lnTo>
                    <a:pt x="6172" y="12425"/>
                  </a:lnTo>
                  <a:cubicBezTo>
                    <a:pt x="6498" y="12316"/>
                    <a:pt x="6714" y="12011"/>
                    <a:pt x="6714" y="11668"/>
                  </a:cubicBezTo>
                  <a:lnTo>
                    <a:pt x="6714" y="10030"/>
                  </a:lnTo>
                  <a:cubicBezTo>
                    <a:pt x="6714" y="9715"/>
                    <a:pt x="6892" y="9424"/>
                    <a:pt x="7176" y="9286"/>
                  </a:cubicBezTo>
                  <a:cubicBezTo>
                    <a:pt x="8657" y="8591"/>
                    <a:pt x="9688" y="7200"/>
                    <a:pt x="9924" y="5582"/>
                  </a:cubicBezTo>
                  <a:cubicBezTo>
                    <a:pt x="10161" y="3965"/>
                    <a:pt x="9572" y="2337"/>
                    <a:pt x="8352" y="1247"/>
                  </a:cubicBezTo>
                  <a:cubicBezTo>
                    <a:pt x="7459" y="440"/>
                    <a:pt x="6306" y="0"/>
                    <a:pt x="5117"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54;p80">
              <a:extLst>
                <a:ext uri="{FF2B5EF4-FFF2-40B4-BE49-F238E27FC236}">
                  <a16:creationId xmlns:a16="http://schemas.microsoft.com/office/drawing/2014/main" id="{CBB209B3-1B9A-FDB0-1364-1F7D87431EC3}"/>
                </a:ext>
              </a:extLst>
            </p:cNvPr>
            <p:cNvSpPr/>
            <p:nvPr/>
          </p:nvSpPr>
          <p:spPr>
            <a:xfrm>
              <a:off x="4457775" y="4290335"/>
              <a:ext cx="57655" cy="13307"/>
            </a:xfrm>
            <a:custGeom>
              <a:avLst/>
              <a:gdLst/>
              <a:ahLst/>
              <a:cxnLst/>
              <a:rect l="l" t="t" r="r" b="b"/>
              <a:pathLst>
                <a:path w="2201" h="508" extrusionOk="0">
                  <a:moveTo>
                    <a:pt x="326" y="1"/>
                  </a:moveTo>
                  <a:cubicBezTo>
                    <a:pt x="0" y="14"/>
                    <a:pt x="0" y="494"/>
                    <a:pt x="326" y="508"/>
                  </a:cubicBezTo>
                  <a:lnTo>
                    <a:pt x="1953" y="508"/>
                  </a:lnTo>
                  <a:cubicBezTo>
                    <a:pt x="2090" y="504"/>
                    <a:pt x="2200" y="391"/>
                    <a:pt x="2200" y="254"/>
                  </a:cubicBezTo>
                  <a:cubicBezTo>
                    <a:pt x="2200" y="117"/>
                    <a:pt x="2090" y="4"/>
                    <a:pt x="195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55;p80">
              <a:extLst>
                <a:ext uri="{FF2B5EF4-FFF2-40B4-BE49-F238E27FC236}">
                  <a16:creationId xmlns:a16="http://schemas.microsoft.com/office/drawing/2014/main" id="{7F0EF78C-405C-08C0-BE1E-93135A596CA4}"/>
                </a:ext>
              </a:extLst>
            </p:cNvPr>
            <p:cNvSpPr/>
            <p:nvPr/>
          </p:nvSpPr>
          <p:spPr>
            <a:xfrm>
              <a:off x="4117738" y="4290335"/>
              <a:ext cx="56293" cy="13333"/>
            </a:xfrm>
            <a:custGeom>
              <a:avLst/>
              <a:gdLst/>
              <a:ahLst/>
              <a:cxnLst/>
              <a:rect l="l" t="t" r="r" b="b"/>
              <a:pathLst>
                <a:path w="2149" h="509" extrusionOk="0">
                  <a:moveTo>
                    <a:pt x="252" y="0"/>
                  </a:moveTo>
                  <a:cubicBezTo>
                    <a:pt x="114" y="0"/>
                    <a:pt x="0" y="114"/>
                    <a:pt x="0" y="254"/>
                  </a:cubicBezTo>
                  <a:cubicBezTo>
                    <a:pt x="0" y="394"/>
                    <a:pt x="114" y="508"/>
                    <a:pt x="252" y="508"/>
                  </a:cubicBezTo>
                  <a:cubicBezTo>
                    <a:pt x="256" y="508"/>
                    <a:pt x="260" y="508"/>
                    <a:pt x="264" y="508"/>
                  </a:cubicBezTo>
                  <a:lnTo>
                    <a:pt x="1895" y="508"/>
                  </a:lnTo>
                  <a:cubicBezTo>
                    <a:pt x="2036" y="508"/>
                    <a:pt x="2149" y="395"/>
                    <a:pt x="2149" y="254"/>
                  </a:cubicBezTo>
                  <a:cubicBezTo>
                    <a:pt x="2149" y="114"/>
                    <a:pt x="2036" y="1"/>
                    <a:pt x="1895" y="1"/>
                  </a:cubicBezTo>
                  <a:lnTo>
                    <a:pt x="264" y="1"/>
                  </a:lnTo>
                  <a:cubicBezTo>
                    <a:pt x="260" y="0"/>
                    <a:pt x="256" y="0"/>
                    <a:pt x="252"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56;p80">
              <a:extLst>
                <a:ext uri="{FF2B5EF4-FFF2-40B4-BE49-F238E27FC236}">
                  <a16:creationId xmlns:a16="http://schemas.microsoft.com/office/drawing/2014/main" id="{27F0838D-51ED-B883-601A-3F6BCCF85732}"/>
                </a:ext>
              </a:extLst>
            </p:cNvPr>
            <p:cNvSpPr/>
            <p:nvPr/>
          </p:nvSpPr>
          <p:spPr>
            <a:xfrm>
              <a:off x="4310009" y="4097880"/>
              <a:ext cx="13674" cy="56398"/>
            </a:xfrm>
            <a:custGeom>
              <a:avLst/>
              <a:gdLst/>
              <a:ahLst/>
              <a:cxnLst/>
              <a:rect l="l" t="t" r="r" b="b"/>
              <a:pathLst>
                <a:path w="522" h="2153" extrusionOk="0">
                  <a:moveTo>
                    <a:pt x="261" y="1"/>
                  </a:moveTo>
                  <a:cubicBezTo>
                    <a:pt x="117" y="1"/>
                    <a:pt x="1" y="120"/>
                    <a:pt x="7" y="268"/>
                  </a:cubicBezTo>
                  <a:lnTo>
                    <a:pt x="7" y="1896"/>
                  </a:lnTo>
                  <a:cubicBezTo>
                    <a:pt x="7" y="2036"/>
                    <a:pt x="120" y="2149"/>
                    <a:pt x="261" y="2153"/>
                  </a:cubicBezTo>
                  <a:cubicBezTo>
                    <a:pt x="401" y="2149"/>
                    <a:pt x="515" y="2036"/>
                    <a:pt x="515" y="1896"/>
                  </a:cubicBezTo>
                  <a:lnTo>
                    <a:pt x="515" y="268"/>
                  </a:lnTo>
                  <a:cubicBezTo>
                    <a:pt x="521" y="120"/>
                    <a:pt x="405" y="1"/>
                    <a:pt x="261"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57;p80">
              <a:extLst>
                <a:ext uri="{FF2B5EF4-FFF2-40B4-BE49-F238E27FC236}">
                  <a16:creationId xmlns:a16="http://schemas.microsoft.com/office/drawing/2014/main" id="{DC2D9489-0D71-2079-8202-5F1E1EC177C0}"/>
                </a:ext>
              </a:extLst>
            </p:cNvPr>
            <p:cNvSpPr/>
            <p:nvPr/>
          </p:nvSpPr>
          <p:spPr>
            <a:xfrm>
              <a:off x="4383984" y="4142228"/>
              <a:ext cx="25959" cy="32036"/>
            </a:xfrm>
            <a:custGeom>
              <a:avLst/>
              <a:gdLst/>
              <a:ahLst/>
              <a:cxnLst/>
              <a:rect l="l" t="t" r="r" b="b"/>
              <a:pathLst>
                <a:path w="991" h="1223" extrusionOk="0">
                  <a:moveTo>
                    <a:pt x="699" y="0"/>
                  </a:moveTo>
                  <a:cubicBezTo>
                    <a:pt x="610" y="0"/>
                    <a:pt x="523" y="48"/>
                    <a:pt x="477" y="134"/>
                  </a:cubicBezTo>
                  <a:lnTo>
                    <a:pt x="69" y="840"/>
                  </a:lnTo>
                  <a:cubicBezTo>
                    <a:pt x="0" y="963"/>
                    <a:pt x="41" y="1118"/>
                    <a:pt x="161" y="1189"/>
                  </a:cubicBezTo>
                  <a:cubicBezTo>
                    <a:pt x="202" y="1212"/>
                    <a:pt x="245" y="1223"/>
                    <a:pt x="288" y="1223"/>
                  </a:cubicBezTo>
                  <a:cubicBezTo>
                    <a:pt x="377" y="1223"/>
                    <a:pt x="462" y="1178"/>
                    <a:pt x="511" y="1097"/>
                  </a:cubicBezTo>
                  <a:lnTo>
                    <a:pt x="915" y="391"/>
                  </a:lnTo>
                  <a:cubicBezTo>
                    <a:pt x="991" y="268"/>
                    <a:pt x="953" y="107"/>
                    <a:pt x="826" y="35"/>
                  </a:cubicBezTo>
                  <a:cubicBezTo>
                    <a:pt x="786" y="11"/>
                    <a:pt x="742" y="0"/>
                    <a:pt x="69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58;p80">
              <a:extLst>
                <a:ext uri="{FF2B5EF4-FFF2-40B4-BE49-F238E27FC236}">
                  <a16:creationId xmlns:a16="http://schemas.microsoft.com/office/drawing/2014/main" id="{16EB03E6-891B-29F5-6CA4-ECBC5C01DE4F}"/>
                </a:ext>
              </a:extLst>
            </p:cNvPr>
            <p:cNvSpPr/>
            <p:nvPr/>
          </p:nvSpPr>
          <p:spPr>
            <a:xfrm>
              <a:off x="4223644" y="4419738"/>
              <a:ext cx="26064" cy="32036"/>
            </a:xfrm>
            <a:custGeom>
              <a:avLst/>
              <a:gdLst/>
              <a:ahLst/>
              <a:cxnLst/>
              <a:rect l="l" t="t" r="r" b="b"/>
              <a:pathLst>
                <a:path w="995" h="1223" extrusionOk="0">
                  <a:moveTo>
                    <a:pt x="703" y="1"/>
                  </a:moveTo>
                  <a:cubicBezTo>
                    <a:pt x="615" y="1"/>
                    <a:pt x="530" y="47"/>
                    <a:pt x="484" y="129"/>
                  </a:cubicBezTo>
                  <a:lnTo>
                    <a:pt x="76" y="835"/>
                  </a:lnTo>
                  <a:cubicBezTo>
                    <a:pt x="1" y="955"/>
                    <a:pt x="42" y="1116"/>
                    <a:pt x="165" y="1188"/>
                  </a:cubicBezTo>
                  <a:cubicBezTo>
                    <a:pt x="207" y="1211"/>
                    <a:pt x="251" y="1222"/>
                    <a:pt x="294" y="1222"/>
                  </a:cubicBezTo>
                  <a:cubicBezTo>
                    <a:pt x="385" y="1222"/>
                    <a:pt x="472" y="1174"/>
                    <a:pt x="518" y="1088"/>
                  </a:cubicBezTo>
                  <a:lnTo>
                    <a:pt x="926" y="382"/>
                  </a:lnTo>
                  <a:cubicBezTo>
                    <a:pt x="995" y="259"/>
                    <a:pt x="954" y="105"/>
                    <a:pt x="834" y="36"/>
                  </a:cubicBezTo>
                  <a:cubicBezTo>
                    <a:pt x="793" y="12"/>
                    <a:pt x="748" y="1"/>
                    <a:pt x="70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59;p80">
              <a:extLst>
                <a:ext uri="{FF2B5EF4-FFF2-40B4-BE49-F238E27FC236}">
                  <a16:creationId xmlns:a16="http://schemas.microsoft.com/office/drawing/2014/main" id="{07E71F06-1CBA-904F-6956-21B992B1D171}"/>
                </a:ext>
              </a:extLst>
            </p:cNvPr>
            <p:cNvSpPr/>
            <p:nvPr/>
          </p:nvSpPr>
          <p:spPr>
            <a:xfrm>
              <a:off x="4222780" y="4142490"/>
              <a:ext cx="26850" cy="31617"/>
            </a:xfrm>
            <a:custGeom>
              <a:avLst/>
              <a:gdLst/>
              <a:ahLst/>
              <a:cxnLst/>
              <a:rect l="l" t="t" r="r" b="b"/>
              <a:pathLst>
                <a:path w="1025" h="1207" extrusionOk="0">
                  <a:moveTo>
                    <a:pt x="341" y="0"/>
                  </a:moveTo>
                  <a:cubicBezTo>
                    <a:pt x="169" y="0"/>
                    <a:pt x="1" y="180"/>
                    <a:pt x="109" y="381"/>
                  </a:cubicBezTo>
                  <a:lnTo>
                    <a:pt x="517" y="1087"/>
                  </a:lnTo>
                  <a:cubicBezTo>
                    <a:pt x="565" y="1164"/>
                    <a:pt x="649" y="1207"/>
                    <a:pt x="735" y="1207"/>
                  </a:cubicBezTo>
                  <a:cubicBezTo>
                    <a:pt x="778" y="1207"/>
                    <a:pt x="823" y="1196"/>
                    <a:pt x="863" y="1173"/>
                  </a:cubicBezTo>
                  <a:cubicBezTo>
                    <a:pt x="980" y="1104"/>
                    <a:pt x="1024" y="953"/>
                    <a:pt x="959" y="830"/>
                  </a:cubicBezTo>
                  <a:lnTo>
                    <a:pt x="551" y="124"/>
                  </a:lnTo>
                  <a:cubicBezTo>
                    <a:pt x="497" y="37"/>
                    <a:pt x="419" y="0"/>
                    <a:pt x="34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60;p80">
              <a:extLst>
                <a:ext uri="{FF2B5EF4-FFF2-40B4-BE49-F238E27FC236}">
                  <a16:creationId xmlns:a16="http://schemas.microsoft.com/office/drawing/2014/main" id="{3E3F3345-94D8-E7CD-A676-89E6E74C30FB}"/>
                </a:ext>
              </a:extLst>
            </p:cNvPr>
            <p:cNvSpPr/>
            <p:nvPr/>
          </p:nvSpPr>
          <p:spPr>
            <a:xfrm>
              <a:off x="4382936" y="4419843"/>
              <a:ext cx="26824" cy="31591"/>
            </a:xfrm>
            <a:custGeom>
              <a:avLst/>
              <a:gdLst/>
              <a:ahLst/>
              <a:cxnLst/>
              <a:rect l="l" t="t" r="r" b="b"/>
              <a:pathLst>
                <a:path w="1024" h="1206" extrusionOk="0">
                  <a:moveTo>
                    <a:pt x="339" y="0"/>
                  </a:moveTo>
                  <a:cubicBezTo>
                    <a:pt x="167" y="0"/>
                    <a:pt x="0" y="178"/>
                    <a:pt x="109" y="378"/>
                  </a:cubicBezTo>
                  <a:lnTo>
                    <a:pt x="517" y="1084"/>
                  </a:lnTo>
                  <a:cubicBezTo>
                    <a:pt x="564" y="1162"/>
                    <a:pt x="647" y="1206"/>
                    <a:pt x="732" y="1206"/>
                  </a:cubicBezTo>
                  <a:cubicBezTo>
                    <a:pt x="775" y="1206"/>
                    <a:pt x="819" y="1194"/>
                    <a:pt x="859" y="1170"/>
                  </a:cubicBezTo>
                  <a:cubicBezTo>
                    <a:pt x="979" y="1101"/>
                    <a:pt x="1024" y="951"/>
                    <a:pt x="959" y="831"/>
                  </a:cubicBezTo>
                  <a:lnTo>
                    <a:pt x="551" y="125"/>
                  </a:lnTo>
                  <a:cubicBezTo>
                    <a:pt x="496" y="37"/>
                    <a:pt x="417" y="0"/>
                    <a:pt x="33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61;p80">
              <a:extLst>
                <a:ext uri="{FF2B5EF4-FFF2-40B4-BE49-F238E27FC236}">
                  <a16:creationId xmlns:a16="http://schemas.microsoft.com/office/drawing/2014/main" id="{56DF405F-1737-9405-E79B-69623C4AA1CF}"/>
                </a:ext>
              </a:extLst>
            </p:cNvPr>
            <p:cNvSpPr/>
            <p:nvPr/>
          </p:nvSpPr>
          <p:spPr>
            <a:xfrm>
              <a:off x="4438469" y="4364938"/>
              <a:ext cx="34132" cy="24257"/>
            </a:xfrm>
            <a:custGeom>
              <a:avLst/>
              <a:gdLst/>
              <a:ahLst/>
              <a:cxnLst/>
              <a:rect l="l" t="t" r="r" b="b"/>
              <a:pathLst>
                <a:path w="1303" h="926" extrusionOk="0">
                  <a:moveTo>
                    <a:pt x="292" y="0"/>
                  </a:moveTo>
                  <a:cubicBezTo>
                    <a:pt x="204" y="0"/>
                    <a:pt x="120" y="46"/>
                    <a:pt x="72" y="127"/>
                  </a:cubicBezTo>
                  <a:cubicBezTo>
                    <a:pt x="0" y="254"/>
                    <a:pt x="45" y="411"/>
                    <a:pt x="172" y="480"/>
                  </a:cubicBezTo>
                  <a:lnTo>
                    <a:pt x="878" y="888"/>
                  </a:lnTo>
                  <a:cubicBezTo>
                    <a:pt x="918" y="913"/>
                    <a:pt x="964" y="926"/>
                    <a:pt x="1009" y="926"/>
                  </a:cubicBezTo>
                  <a:cubicBezTo>
                    <a:pt x="1097" y="926"/>
                    <a:pt x="1183" y="880"/>
                    <a:pt x="1230" y="799"/>
                  </a:cubicBezTo>
                  <a:cubicBezTo>
                    <a:pt x="1302" y="672"/>
                    <a:pt x="1258" y="514"/>
                    <a:pt x="1131" y="446"/>
                  </a:cubicBezTo>
                  <a:lnTo>
                    <a:pt x="425" y="38"/>
                  </a:lnTo>
                  <a:cubicBezTo>
                    <a:pt x="383" y="12"/>
                    <a:pt x="337" y="0"/>
                    <a:pt x="292"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62;p80">
              <a:extLst>
                <a:ext uri="{FF2B5EF4-FFF2-40B4-BE49-F238E27FC236}">
                  <a16:creationId xmlns:a16="http://schemas.microsoft.com/office/drawing/2014/main" id="{A9860C26-CD13-070C-C38F-E50009A1BEDE}"/>
                </a:ext>
              </a:extLst>
            </p:cNvPr>
            <p:cNvSpPr/>
            <p:nvPr/>
          </p:nvSpPr>
          <p:spPr>
            <a:xfrm>
              <a:off x="4161091" y="4204782"/>
              <a:ext cx="33765" cy="24099"/>
            </a:xfrm>
            <a:custGeom>
              <a:avLst/>
              <a:gdLst/>
              <a:ahLst/>
              <a:cxnLst/>
              <a:rect l="l" t="t" r="r" b="b"/>
              <a:pathLst>
                <a:path w="1289" h="920" extrusionOk="0">
                  <a:moveTo>
                    <a:pt x="294" y="1"/>
                  </a:moveTo>
                  <a:cubicBezTo>
                    <a:pt x="206" y="1"/>
                    <a:pt x="120" y="46"/>
                    <a:pt x="72" y="128"/>
                  </a:cubicBezTo>
                  <a:cubicBezTo>
                    <a:pt x="0" y="254"/>
                    <a:pt x="45" y="412"/>
                    <a:pt x="172" y="481"/>
                  </a:cubicBezTo>
                  <a:lnTo>
                    <a:pt x="878" y="888"/>
                  </a:lnTo>
                  <a:cubicBezTo>
                    <a:pt x="916" y="909"/>
                    <a:pt x="958" y="919"/>
                    <a:pt x="999" y="919"/>
                  </a:cubicBezTo>
                  <a:cubicBezTo>
                    <a:pt x="1086" y="919"/>
                    <a:pt x="1171" y="874"/>
                    <a:pt x="1220" y="792"/>
                  </a:cubicBezTo>
                  <a:cubicBezTo>
                    <a:pt x="1289" y="672"/>
                    <a:pt x="1251" y="518"/>
                    <a:pt x="1131" y="446"/>
                  </a:cubicBezTo>
                  <a:lnTo>
                    <a:pt x="425" y="39"/>
                  </a:lnTo>
                  <a:cubicBezTo>
                    <a:pt x="385" y="13"/>
                    <a:pt x="339" y="1"/>
                    <a:pt x="294"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3;p80">
              <a:extLst>
                <a:ext uri="{FF2B5EF4-FFF2-40B4-BE49-F238E27FC236}">
                  <a16:creationId xmlns:a16="http://schemas.microsoft.com/office/drawing/2014/main" id="{4E1EE509-97C4-2D6E-626F-0DF99934881E}"/>
                </a:ext>
              </a:extLst>
            </p:cNvPr>
            <p:cNvSpPr/>
            <p:nvPr/>
          </p:nvSpPr>
          <p:spPr>
            <a:xfrm>
              <a:off x="4437029" y="4204991"/>
              <a:ext cx="35206" cy="23968"/>
            </a:xfrm>
            <a:custGeom>
              <a:avLst/>
              <a:gdLst/>
              <a:ahLst/>
              <a:cxnLst/>
              <a:rect l="l" t="t" r="r" b="b"/>
              <a:pathLst>
                <a:path w="1344" h="915" extrusionOk="0">
                  <a:moveTo>
                    <a:pt x="1050" y="1"/>
                  </a:moveTo>
                  <a:cubicBezTo>
                    <a:pt x="1010" y="1"/>
                    <a:pt x="970" y="10"/>
                    <a:pt x="933" y="31"/>
                  </a:cubicBezTo>
                  <a:lnTo>
                    <a:pt x="227" y="438"/>
                  </a:lnTo>
                  <a:cubicBezTo>
                    <a:pt x="0" y="569"/>
                    <a:pt x="93" y="915"/>
                    <a:pt x="353" y="915"/>
                  </a:cubicBezTo>
                  <a:cubicBezTo>
                    <a:pt x="398" y="915"/>
                    <a:pt x="442" y="904"/>
                    <a:pt x="480" y="880"/>
                  </a:cubicBezTo>
                  <a:lnTo>
                    <a:pt x="1186" y="473"/>
                  </a:lnTo>
                  <a:cubicBezTo>
                    <a:pt x="1303" y="401"/>
                    <a:pt x="1344" y="246"/>
                    <a:pt x="1272" y="130"/>
                  </a:cubicBezTo>
                  <a:cubicBezTo>
                    <a:pt x="1225" y="47"/>
                    <a:pt x="1139" y="1"/>
                    <a:pt x="1050"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64;p80">
              <a:extLst>
                <a:ext uri="{FF2B5EF4-FFF2-40B4-BE49-F238E27FC236}">
                  <a16:creationId xmlns:a16="http://schemas.microsoft.com/office/drawing/2014/main" id="{DE6FF965-FB2F-4745-E656-47B347C3D2C4}"/>
                </a:ext>
              </a:extLst>
            </p:cNvPr>
            <p:cNvSpPr/>
            <p:nvPr/>
          </p:nvSpPr>
          <p:spPr>
            <a:xfrm>
              <a:off x="4161091" y="4364938"/>
              <a:ext cx="34132" cy="24257"/>
            </a:xfrm>
            <a:custGeom>
              <a:avLst/>
              <a:gdLst/>
              <a:ahLst/>
              <a:cxnLst/>
              <a:rect l="l" t="t" r="r" b="b"/>
              <a:pathLst>
                <a:path w="1303" h="926" extrusionOk="0">
                  <a:moveTo>
                    <a:pt x="1011" y="0"/>
                  </a:moveTo>
                  <a:cubicBezTo>
                    <a:pt x="966" y="0"/>
                    <a:pt x="920" y="12"/>
                    <a:pt x="878" y="38"/>
                  </a:cubicBezTo>
                  <a:lnTo>
                    <a:pt x="172" y="446"/>
                  </a:lnTo>
                  <a:cubicBezTo>
                    <a:pt x="45" y="514"/>
                    <a:pt x="0" y="672"/>
                    <a:pt x="72" y="799"/>
                  </a:cubicBezTo>
                  <a:cubicBezTo>
                    <a:pt x="120" y="880"/>
                    <a:pt x="206" y="926"/>
                    <a:pt x="294" y="926"/>
                  </a:cubicBezTo>
                  <a:cubicBezTo>
                    <a:pt x="339" y="926"/>
                    <a:pt x="385" y="913"/>
                    <a:pt x="425" y="888"/>
                  </a:cubicBezTo>
                  <a:lnTo>
                    <a:pt x="1131" y="480"/>
                  </a:lnTo>
                  <a:cubicBezTo>
                    <a:pt x="1258" y="411"/>
                    <a:pt x="1303" y="254"/>
                    <a:pt x="1231" y="127"/>
                  </a:cubicBezTo>
                  <a:cubicBezTo>
                    <a:pt x="1183" y="46"/>
                    <a:pt x="1099" y="0"/>
                    <a:pt x="101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DA368C07-A499-B588-B745-C2A8C2294C3E}"/>
              </a:ext>
            </a:extLst>
          </p:cNvPr>
          <p:cNvSpPr>
            <a:spLocks noGrp="1"/>
          </p:cNvSpPr>
          <p:nvPr>
            <p:ph type="title"/>
          </p:nvPr>
        </p:nvSpPr>
        <p:spPr/>
        <p:txBody>
          <a:bodyPr/>
          <a:lstStyle/>
          <a:p>
            <a:endParaRPr lang="en-US"/>
          </a:p>
        </p:txBody>
      </p:sp>
      <p:sp>
        <p:nvSpPr>
          <p:cNvPr id="7" name="Google Shape;228;p41">
            <a:extLst>
              <a:ext uri="{FF2B5EF4-FFF2-40B4-BE49-F238E27FC236}">
                <a16:creationId xmlns:a16="http://schemas.microsoft.com/office/drawing/2014/main" id="{B4AD670F-F005-5468-21E3-A2150C0EC748}"/>
              </a:ext>
            </a:extLst>
          </p:cNvPr>
          <p:cNvSpPr txBox="1">
            <a:spLocks/>
          </p:cNvSpPr>
          <p:nvPr/>
        </p:nvSpPr>
        <p:spPr>
          <a:xfrm rot="4768516">
            <a:off x="-346274" y="1523993"/>
            <a:ext cx="3076427" cy="1980900"/>
          </a:xfrm>
          <a:prstGeom prst="rect">
            <a:avLst/>
          </a:prstGeom>
          <a:noFill/>
          <a:ln>
            <a:noFill/>
          </a:ln>
        </p:spPr>
        <p:txBody>
          <a:bodyPr spcFirstLastPara="1" wrap="square" lIns="91425" tIns="91425" rIns="91425" bIns="91425" numCol="1" anchor="b" anchorCtr="0">
            <a:prstTxWarp prst="textArchUp">
              <a:avLst>
                <a:gd name="adj" fmla="val 10641105"/>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AEAEAE"/>
                </a:solidFill>
              </a:rPr>
              <a:t>Research questions</a:t>
            </a:r>
          </a:p>
        </p:txBody>
      </p:sp>
    </p:spTree>
    <p:extLst>
      <p:ext uri="{BB962C8B-B14F-4D97-AF65-F5344CB8AC3E}">
        <p14:creationId xmlns:p14="http://schemas.microsoft.com/office/powerpoint/2010/main" val="82063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C0B7F-70C7-124C-BA63-A0A44CBE95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AFAB5A-E6EB-38B0-A562-A9A1AAA77AAE}"/>
              </a:ext>
            </a:extLst>
          </p:cNvPr>
          <p:cNvSpPr txBox="1"/>
          <p:nvPr/>
        </p:nvSpPr>
        <p:spPr>
          <a:xfrm>
            <a:off x="2286000" y="4135410"/>
            <a:ext cx="4826236" cy="584775"/>
          </a:xfrm>
          <a:prstGeom prst="rect">
            <a:avLst/>
          </a:prstGeom>
          <a:noFill/>
        </p:spPr>
        <p:txBody>
          <a:bodyPr wrap="square">
            <a:spAutoFit/>
          </a:bodyPr>
          <a:lstStyle/>
          <a:p>
            <a:r>
              <a:rPr lang="en-US" sz="1600" b="1">
                <a:solidFill>
                  <a:srgbClr val="91D58D"/>
                </a:solidFill>
                <a:latin typeface="+mn-lt"/>
              </a:rPr>
              <a:t>How effective are pseudo-labeled data to train supervised algorithms to detect HSI Images? </a:t>
            </a:r>
          </a:p>
        </p:txBody>
      </p:sp>
      <p:grpSp>
        <p:nvGrpSpPr>
          <p:cNvPr id="18" name="Group 17">
            <a:extLst>
              <a:ext uri="{FF2B5EF4-FFF2-40B4-BE49-F238E27FC236}">
                <a16:creationId xmlns:a16="http://schemas.microsoft.com/office/drawing/2014/main" id="{CB08BFEB-B2E1-CEED-B202-C37D29E0FBDB}"/>
              </a:ext>
            </a:extLst>
          </p:cNvPr>
          <p:cNvGrpSpPr/>
          <p:nvPr/>
        </p:nvGrpSpPr>
        <p:grpSpPr>
          <a:xfrm rot="6594644">
            <a:off x="-1839433" y="332931"/>
            <a:ext cx="4635796" cy="4643105"/>
            <a:chOff x="-1839433" y="332931"/>
            <a:chExt cx="4635796" cy="4643105"/>
          </a:xfrm>
        </p:grpSpPr>
        <p:grpSp>
          <p:nvGrpSpPr>
            <p:cNvPr id="19" name="Group 18">
              <a:extLst>
                <a:ext uri="{FF2B5EF4-FFF2-40B4-BE49-F238E27FC236}">
                  <a16:creationId xmlns:a16="http://schemas.microsoft.com/office/drawing/2014/main" id="{0857BD9E-E8C0-2E33-0DD9-F1469A96A402}"/>
                </a:ext>
              </a:extLst>
            </p:cNvPr>
            <p:cNvGrpSpPr/>
            <p:nvPr/>
          </p:nvGrpSpPr>
          <p:grpSpPr>
            <a:xfrm rot="18347286">
              <a:off x="-1843088" y="336586"/>
              <a:ext cx="4643105" cy="4635796"/>
              <a:chOff x="-1843088" y="336586"/>
              <a:chExt cx="4643105" cy="4635796"/>
            </a:xfrm>
          </p:grpSpPr>
          <p:grpSp>
            <p:nvGrpSpPr>
              <p:cNvPr id="21" name="Group 20">
                <a:extLst>
                  <a:ext uri="{FF2B5EF4-FFF2-40B4-BE49-F238E27FC236}">
                    <a16:creationId xmlns:a16="http://schemas.microsoft.com/office/drawing/2014/main" id="{717435CB-0360-24DA-0830-5101077E2800}"/>
                  </a:ext>
                </a:extLst>
              </p:cNvPr>
              <p:cNvGrpSpPr/>
              <p:nvPr/>
            </p:nvGrpSpPr>
            <p:grpSpPr>
              <a:xfrm rot="18353440">
                <a:off x="-1839433" y="332931"/>
                <a:ext cx="4635796" cy="4643105"/>
                <a:chOff x="-1839433" y="332931"/>
                <a:chExt cx="4635796" cy="4643105"/>
              </a:xfrm>
            </p:grpSpPr>
            <p:sp>
              <p:nvSpPr>
                <p:cNvPr id="23" name="Arc 22">
                  <a:extLst>
                    <a:ext uri="{FF2B5EF4-FFF2-40B4-BE49-F238E27FC236}">
                      <a16:creationId xmlns:a16="http://schemas.microsoft.com/office/drawing/2014/main" id="{75377D92-DD8B-311E-ACD2-634C83C5BBE7}"/>
                    </a:ext>
                  </a:extLst>
                </p:cNvPr>
                <p:cNvSpPr/>
                <p:nvPr/>
              </p:nvSpPr>
              <p:spPr>
                <a:xfrm rot="8965039">
                  <a:off x="-1839433" y="332931"/>
                  <a:ext cx="4635796" cy="4643105"/>
                </a:xfrm>
                <a:prstGeom prst="arc">
                  <a:avLst>
                    <a:gd name="adj1" fmla="val 18915325"/>
                    <a:gd name="adj2" fmla="val 18884449"/>
                  </a:avLst>
                </a:prstGeom>
                <a:noFill/>
                <a:ln w="19050">
                  <a:solidFill>
                    <a:srgbClr val="FF77F3"/>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R="0" algn="ctr" rtl="1">
                    <a:lnSpc>
                      <a:spcPct val="100000"/>
                    </a:lnSpc>
                    <a:spcBef>
                      <a:spcPts val="0"/>
                    </a:spcBef>
                    <a:spcAft>
                      <a:spcPts val="0"/>
                    </a:spcAft>
                    <a:buClr>
                      <a:srgbClr val="000000"/>
                    </a:buClr>
                    <a:buFont typeface="Arial"/>
                  </a:pPr>
                  <a:endParaRPr lang="en-US">
                    <a:solidFill>
                      <a:srgbClr val="91D58D"/>
                    </a:solidFill>
                  </a:endParaRPr>
                </a:p>
              </p:txBody>
            </p:sp>
            <p:sp>
              <p:nvSpPr>
                <p:cNvPr id="24" name="Oval 23">
                  <a:extLst>
                    <a:ext uri="{FF2B5EF4-FFF2-40B4-BE49-F238E27FC236}">
                      <a16:creationId xmlns:a16="http://schemas.microsoft.com/office/drawing/2014/main" id="{FD19A1ED-5BEF-7B50-8939-AFF9EA8FDBC8}"/>
                    </a:ext>
                  </a:extLst>
                </p:cNvPr>
                <p:cNvSpPr/>
                <p:nvPr/>
              </p:nvSpPr>
              <p:spPr>
                <a:xfrm>
                  <a:off x="1860698" y="4312332"/>
                  <a:ext cx="244548" cy="250528"/>
                </a:xfrm>
                <a:prstGeom prst="ellipse">
                  <a:avLst/>
                </a:prstGeom>
                <a:pattFill prst="dashVert">
                  <a:fgClr>
                    <a:srgbClr val="00FDFF"/>
                  </a:fgClr>
                  <a:bgClr>
                    <a:schemeClr val="bg1"/>
                  </a:bgClr>
                </a:patt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2" name="Oval 21">
                <a:extLst>
                  <a:ext uri="{FF2B5EF4-FFF2-40B4-BE49-F238E27FC236}">
                    <a16:creationId xmlns:a16="http://schemas.microsoft.com/office/drawing/2014/main" id="{29C927E6-DD0C-07CC-B4E1-3C13E3A2E68E}"/>
                  </a:ext>
                </a:extLst>
              </p:cNvPr>
              <p:cNvSpPr/>
              <p:nvPr/>
            </p:nvSpPr>
            <p:spPr>
              <a:xfrm>
                <a:off x="1860698" y="4302534"/>
                <a:ext cx="244548" cy="250528"/>
              </a:xfrm>
              <a:prstGeom prst="ellipse">
                <a:avLst/>
              </a:prstGeom>
              <a:pattFill prst="dashVert">
                <a:fgClr>
                  <a:srgbClr val="00FDFF"/>
                </a:fgClr>
                <a:bgClr>
                  <a:schemeClr val="bg1"/>
                </a:bgClr>
              </a:patt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0" name="Oval 19">
              <a:extLst>
                <a:ext uri="{FF2B5EF4-FFF2-40B4-BE49-F238E27FC236}">
                  <a16:creationId xmlns:a16="http://schemas.microsoft.com/office/drawing/2014/main" id="{391E11D9-1A03-AC0A-7DF9-8C443BDB4B88}"/>
                </a:ext>
              </a:extLst>
            </p:cNvPr>
            <p:cNvSpPr/>
            <p:nvPr/>
          </p:nvSpPr>
          <p:spPr>
            <a:xfrm rot="18347286">
              <a:off x="1836372" y="4334779"/>
              <a:ext cx="244548" cy="250528"/>
            </a:xfrm>
            <a:prstGeom prst="ellipse">
              <a:avLst/>
            </a:prstGeom>
            <a:solidFill>
              <a:srgbClr val="485060"/>
            </a:solidFill>
            <a:ln w="19050">
              <a:solidFill>
                <a:srgbClr val="00FD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US"/>
            </a:p>
          </p:txBody>
        </p:sp>
      </p:grpSp>
      <p:sp>
        <p:nvSpPr>
          <p:cNvPr id="25" name="TextBox 24">
            <a:extLst>
              <a:ext uri="{FF2B5EF4-FFF2-40B4-BE49-F238E27FC236}">
                <a16:creationId xmlns:a16="http://schemas.microsoft.com/office/drawing/2014/main" id="{97430D93-A1F2-80C4-D165-07F7F9E5609E}"/>
              </a:ext>
            </a:extLst>
          </p:cNvPr>
          <p:cNvSpPr txBox="1"/>
          <p:nvPr/>
        </p:nvSpPr>
        <p:spPr>
          <a:xfrm>
            <a:off x="1509823" y="5257155"/>
            <a:ext cx="5602413" cy="338554"/>
          </a:xfrm>
          <a:prstGeom prst="rect">
            <a:avLst/>
          </a:prstGeom>
          <a:noFill/>
        </p:spPr>
        <p:txBody>
          <a:bodyPr wrap="square">
            <a:spAutoFit/>
          </a:bodyPr>
          <a:lstStyle/>
          <a:p>
            <a:r>
              <a:rPr lang="en-US" sz="1600">
                <a:solidFill>
                  <a:srgbClr val="F3F3F3"/>
                </a:solidFill>
                <a:latin typeface="+mn-lt"/>
              </a:rPr>
              <a:t>How does applying outlier mitigation affect the accuracy? </a:t>
            </a:r>
          </a:p>
        </p:txBody>
      </p:sp>
      <p:sp>
        <p:nvSpPr>
          <p:cNvPr id="49" name="Google Shape;228;p41">
            <a:extLst>
              <a:ext uri="{FF2B5EF4-FFF2-40B4-BE49-F238E27FC236}">
                <a16:creationId xmlns:a16="http://schemas.microsoft.com/office/drawing/2014/main" id="{4CC014CC-022E-56A4-3C2F-528531DF7EDB}"/>
              </a:ext>
            </a:extLst>
          </p:cNvPr>
          <p:cNvSpPr txBox="1">
            <a:spLocks noGrp="1"/>
          </p:cNvSpPr>
          <p:nvPr>
            <p:ph type="title"/>
          </p:nvPr>
        </p:nvSpPr>
        <p:spPr>
          <a:xfrm rot="4768516">
            <a:off x="-346274" y="1523993"/>
            <a:ext cx="3076427" cy="1980900"/>
          </a:xfrm>
          <a:prstGeom prst="rect">
            <a:avLst/>
          </a:prstGeom>
          <a:noFill/>
        </p:spPr>
        <p:txBody>
          <a:bodyPr spcFirstLastPara="1" wrap="square" lIns="91425" tIns="91425" rIns="91425" bIns="91425" anchor="b" anchorCtr="0">
            <a:prstTxWarp prst="textArchUp">
              <a:avLst>
                <a:gd name="adj" fmla="val 10641105"/>
              </a:avLst>
            </a:prstTxWarp>
            <a:noAutofit/>
          </a:bodyPr>
          <a:lstStyle/>
          <a:p>
            <a:pPr marL="0" lvl="0" indent="0" algn="ctr" rtl="0">
              <a:spcBef>
                <a:spcPts val="0"/>
              </a:spcBef>
              <a:spcAft>
                <a:spcPts val="0"/>
              </a:spcAft>
              <a:buNone/>
            </a:pPr>
            <a:r>
              <a:rPr lang="en-US" sz="3500">
                <a:solidFill>
                  <a:srgbClr val="AEAEAE"/>
                </a:solidFill>
              </a:rPr>
              <a:t>Research questions</a:t>
            </a:r>
          </a:p>
        </p:txBody>
      </p:sp>
      <p:grpSp>
        <p:nvGrpSpPr>
          <p:cNvPr id="2" name="Google Shape;5847;p80">
            <a:extLst>
              <a:ext uri="{FF2B5EF4-FFF2-40B4-BE49-F238E27FC236}">
                <a16:creationId xmlns:a16="http://schemas.microsoft.com/office/drawing/2014/main" id="{F4BC938D-561C-5809-65E2-4EA289A94788}"/>
              </a:ext>
            </a:extLst>
          </p:cNvPr>
          <p:cNvGrpSpPr/>
          <p:nvPr/>
        </p:nvGrpSpPr>
        <p:grpSpPr>
          <a:xfrm rot="10800000">
            <a:off x="-1156629" y="1035817"/>
            <a:ext cx="3089550" cy="3314218"/>
            <a:chOff x="4117738" y="4097880"/>
            <a:chExt cx="397692" cy="426402"/>
          </a:xfrm>
        </p:grpSpPr>
        <p:sp>
          <p:nvSpPr>
            <p:cNvPr id="3" name="Google Shape;5849;p80">
              <a:extLst>
                <a:ext uri="{FF2B5EF4-FFF2-40B4-BE49-F238E27FC236}">
                  <a16:creationId xmlns:a16="http://schemas.microsoft.com/office/drawing/2014/main" id="{B61763C7-649D-B763-22BC-6033A793B00B}"/>
                </a:ext>
              </a:extLst>
            </p:cNvPr>
            <p:cNvSpPr/>
            <p:nvPr/>
          </p:nvSpPr>
          <p:spPr>
            <a:xfrm>
              <a:off x="4217200" y="4197342"/>
              <a:ext cx="199292" cy="199292"/>
            </a:xfrm>
            <a:custGeom>
              <a:avLst/>
              <a:gdLst/>
              <a:ahLst/>
              <a:cxnLst/>
              <a:rect l="l" t="t" r="r" b="b"/>
              <a:pathLst>
                <a:path w="7608" h="7608" extrusionOk="0">
                  <a:moveTo>
                    <a:pt x="3804" y="0"/>
                  </a:moveTo>
                  <a:cubicBezTo>
                    <a:pt x="1703" y="0"/>
                    <a:pt x="0" y="1704"/>
                    <a:pt x="0" y="3804"/>
                  </a:cubicBezTo>
                  <a:cubicBezTo>
                    <a:pt x="0" y="5905"/>
                    <a:pt x="1703" y="7608"/>
                    <a:pt x="3804" y="7608"/>
                  </a:cubicBezTo>
                  <a:cubicBezTo>
                    <a:pt x="5905" y="7608"/>
                    <a:pt x="7608" y="5905"/>
                    <a:pt x="7608" y="3804"/>
                  </a:cubicBezTo>
                  <a:cubicBezTo>
                    <a:pt x="7608" y="1704"/>
                    <a:pt x="5905" y="0"/>
                    <a:pt x="3804" y="0"/>
                  </a:cubicBezTo>
                  <a:close/>
                </a:path>
              </a:pathLst>
            </a:custGeom>
            <a:solidFill>
              <a:srgbClr val="FF77F3">
                <a:alpha val="50000"/>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 name="Google Shape;5850;p80">
              <a:extLst>
                <a:ext uri="{FF2B5EF4-FFF2-40B4-BE49-F238E27FC236}">
                  <a16:creationId xmlns:a16="http://schemas.microsoft.com/office/drawing/2014/main" id="{976EB9B8-C896-468D-37A0-B2DE8D8A7EDB}"/>
                </a:ext>
              </a:extLst>
            </p:cNvPr>
            <p:cNvSpPr/>
            <p:nvPr/>
          </p:nvSpPr>
          <p:spPr>
            <a:xfrm>
              <a:off x="4238549" y="4218691"/>
              <a:ext cx="156594" cy="156594"/>
            </a:xfrm>
            <a:custGeom>
              <a:avLst/>
              <a:gdLst/>
              <a:ahLst/>
              <a:cxnLst/>
              <a:rect l="l" t="t" r="r" b="b"/>
              <a:pathLst>
                <a:path w="5978" h="5978" extrusionOk="0">
                  <a:moveTo>
                    <a:pt x="2989" y="1"/>
                  </a:moveTo>
                  <a:cubicBezTo>
                    <a:pt x="1337" y="1"/>
                    <a:pt x="1" y="1341"/>
                    <a:pt x="1" y="2989"/>
                  </a:cubicBezTo>
                  <a:cubicBezTo>
                    <a:pt x="1" y="4641"/>
                    <a:pt x="1337" y="5977"/>
                    <a:pt x="2989" y="5977"/>
                  </a:cubicBezTo>
                  <a:cubicBezTo>
                    <a:pt x="4637" y="5977"/>
                    <a:pt x="5977" y="4641"/>
                    <a:pt x="5977" y="2989"/>
                  </a:cubicBezTo>
                  <a:cubicBezTo>
                    <a:pt x="5977" y="1341"/>
                    <a:pt x="4637" y="1"/>
                    <a:pt x="2989" y="1"/>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6" name="Google Shape;5853;p80">
              <a:extLst>
                <a:ext uri="{FF2B5EF4-FFF2-40B4-BE49-F238E27FC236}">
                  <a16:creationId xmlns:a16="http://schemas.microsoft.com/office/drawing/2014/main" id="{BBD7FA3F-0BAD-E657-D7B3-FE6BA4D15440}"/>
                </a:ext>
              </a:extLst>
            </p:cNvPr>
            <p:cNvSpPr/>
            <p:nvPr/>
          </p:nvSpPr>
          <p:spPr>
            <a:xfrm>
              <a:off x="4183173" y="4169261"/>
              <a:ext cx="266167" cy="355021"/>
            </a:xfrm>
            <a:custGeom>
              <a:avLst/>
              <a:gdLst/>
              <a:ahLst/>
              <a:cxnLst/>
              <a:rect l="l" t="t" r="r" b="b"/>
              <a:pathLst>
                <a:path w="10161" h="13553" extrusionOk="0">
                  <a:moveTo>
                    <a:pt x="5120" y="514"/>
                  </a:moveTo>
                  <a:cubicBezTo>
                    <a:pt x="6188" y="514"/>
                    <a:pt x="7221" y="911"/>
                    <a:pt x="8012" y="1628"/>
                  </a:cubicBezTo>
                  <a:cubicBezTo>
                    <a:pt x="9613" y="3060"/>
                    <a:pt x="9931" y="5442"/>
                    <a:pt x="8766" y="7247"/>
                  </a:cubicBezTo>
                  <a:lnTo>
                    <a:pt x="8770" y="7244"/>
                  </a:lnTo>
                  <a:lnTo>
                    <a:pt x="8770" y="7244"/>
                  </a:lnTo>
                  <a:cubicBezTo>
                    <a:pt x="8324" y="7929"/>
                    <a:pt x="7697" y="8478"/>
                    <a:pt x="6960" y="8827"/>
                  </a:cubicBezTo>
                  <a:cubicBezTo>
                    <a:pt x="6498" y="9050"/>
                    <a:pt x="6203" y="9516"/>
                    <a:pt x="6206" y="10030"/>
                  </a:cubicBezTo>
                  <a:lnTo>
                    <a:pt x="6206" y="10328"/>
                  </a:lnTo>
                  <a:lnTo>
                    <a:pt x="4000" y="10328"/>
                  </a:lnTo>
                  <a:lnTo>
                    <a:pt x="4000" y="10030"/>
                  </a:lnTo>
                  <a:cubicBezTo>
                    <a:pt x="4000" y="9516"/>
                    <a:pt x="3701" y="9047"/>
                    <a:pt x="3239" y="8824"/>
                  </a:cubicBezTo>
                  <a:cubicBezTo>
                    <a:pt x="1529" y="8012"/>
                    <a:pt x="532" y="6192"/>
                    <a:pt x="775" y="4318"/>
                  </a:cubicBezTo>
                  <a:cubicBezTo>
                    <a:pt x="1018" y="2347"/>
                    <a:pt x="2629" y="761"/>
                    <a:pt x="4603" y="541"/>
                  </a:cubicBezTo>
                  <a:cubicBezTo>
                    <a:pt x="4771" y="524"/>
                    <a:pt x="4938" y="514"/>
                    <a:pt x="5106" y="514"/>
                  </a:cubicBezTo>
                  <a:cubicBezTo>
                    <a:pt x="5111" y="514"/>
                    <a:pt x="5116" y="514"/>
                    <a:pt x="5120" y="514"/>
                  </a:cubicBezTo>
                  <a:close/>
                  <a:moveTo>
                    <a:pt x="6206" y="10835"/>
                  </a:moveTo>
                  <a:lnTo>
                    <a:pt x="6206" y="11668"/>
                  </a:lnTo>
                  <a:cubicBezTo>
                    <a:pt x="6206" y="11826"/>
                    <a:pt x="6076" y="11956"/>
                    <a:pt x="5919" y="11956"/>
                  </a:cubicBezTo>
                  <a:lnTo>
                    <a:pt x="4287" y="11956"/>
                  </a:lnTo>
                  <a:cubicBezTo>
                    <a:pt x="4126" y="11956"/>
                    <a:pt x="4000" y="11829"/>
                    <a:pt x="4000" y="11668"/>
                  </a:cubicBezTo>
                  <a:lnTo>
                    <a:pt x="4000" y="10835"/>
                  </a:lnTo>
                  <a:close/>
                  <a:moveTo>
                    <a:pt x="5662" y="12466"/>
                  </a:moveTo>
                  <a:lnTo>
                    <a:pt x="5662" y="12754"/>
                  </a:lnTo>
                  <a:cubicBezTo>
                    <a:pt x="5662" y="12915"/>
                    <a:pt x="5535" y="13042"/>
                    <a:pt x="5374" y="13042"/>
                  </a:cubicBezTo>
                  <a:lnTo>
                    <a:pt x="4832" y="13042"/>
                  </a:lnTo>
                  <a:cubicBezTo>
                    <a:pt x="4671" y="13042"/>
                    <a:pt x="4541" y="12915"/>
                    <a:pt x="4541" y="12754"/>
                  </a:cubicBezTo>
                  <a:lnTo>
                    <a:pt x="4541" y="12466"/>
                  </a:lnTo>
                  <a:close/>
                  <a:moveTo>
                    <a:pt x="5117" y="0"/>
                  </a:moveTo>
                  <a:cubicBezTo>
                    <a:pt x="4928" y="0"/>
                    <a:pt x="4738" y="12"/>
                    <a:pt x="4548" y="34"/>
                  </a:cubicBezTo>
                  <a:cubicBezTo>
                    <a:pt x="2341" y="277"/>
                    <a:pt x="542" y="2052"/>
                    <a:pt x="268" y="4252"/>
                  </a:cubicBezTo>
                  <a:cubicBezTo>
                    <a:pt x="0" y="6350"/>
                    <a:pt x="1111" y="8378"/>
                    <a:pt x="3019" y="9283"/>
                  </a:cubicBezTo>
                  <a:cubicBezTo>
                    <a:pt x="3307" y="9420"/>
                    <a:pt x="3489" y="9711"/>
                    <a:pt x="3489" y="10030"/>
                  </a:cubicBezTo>
                  <a:lnTo>
                    <a:pt x="3489" y="11668"/>
                  </a:lnTo>
                  <a:cubicBezTo>
                    <a:pt x="3489" y="12011"/>
                    <a:pt x="3708" y="12316"/>
                    <a:pt x="4034" y="12425"/>
                  </a:cubicBezTo>
                  <a:lnTo>
                    <a:pt x="4034" y="12754"/>
                  </a:lnTo>
                  <a:cubicBezTo>
                    <a:pt x="4034" y="13196"/>
                    <a:pt x="4390" y="13553"/>
                    <a:pt x="4832" y="13553"/>
                  </a:cubicBezTo>
                  <a:lnTo>
                    <a:pt x="5374" y="13553"/>
                  </a:lnTo>
                  <a:cubicBezTo>
                    <a:pt x="5816" y="13553"/>
                    <a:pt x="6172" y="13196"/>
                    <a:pt x="6172" y="12754"/>
                  </a:cubicBezTo>
                  <a:lnTo>
                    <a:pt x="6172" y="12425"/>
                  </a:lnTo>
                  <a:cubicBezTo>
                    <a:pt x="6498" y="12316"/>
                    <a:pt x="6714" y="12011"/>
                    <a:pt x="6714" y="11668"/>
                  </a:cubicBezTo>
                  <a:lnTo>
                    <a:pt x="6714" y="10030"/>
                  </a:lnTo>
                  <a:cubicBezTo>
                    <a:pt x="6714" y="9715"/>
                    <a:pt x="6892" y="9424"/>
                    <a:pt x="7176" y="9286"/>
                  </a:cubicBezTo>
                  <a:cubicBezTo>
                    <a:pt x="8657" y="8591"/>
                    <a:pt x="9688" y="7200"/>
                    <a:pt x="9924" y="5582"/>
                  </a:cubicBezTo>
                  <a:cubicBezTo>
                    <a:pt x="10161" y="3965"/>
                    <a:pt x="9572" y="2337"/>
                    <a:pt x="8352" y="1247"/>
                  </a:cubicBezTo>
                  <a:cubicBezTo>
                    <a:pt x="7459" y="440"/>
                    <a:pt x="6306" y="0"/>
                    <a:pt x="5117"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7" name="Google Shape;5854;p80">
              <a:extLst>
                <a:ext uri="{FF2B5EF4-FFF2-40B4-BE49-F238E27FC236}">
                  <a16:creationId xmlns:a16="http://schemas.microsoft.com/office/drawing/2014/main" id="{97DF9ADD-1DFF-E8FD-E5AE-A7AEE6EF7231}"/>
                </a:ext>
              </a:extLst>
            </p:cNvPr>
            <p:cNvSpPr/>
            <p:nvPr/>
          </p:nvSpPr>
          <p:spPr>
            <a:xfrm>
              <a:off x="4457775" y="4290335"/>
              <a:ext cx="57655" cy="13307"/>
            </a:xfrm>
            <a:custGeom>
              <a:avLst/>
              <a:gdLst/>
              <a:ahLst/>
              <a:cxnLst/>
              <a:rect l="l" t="t" r="r" b="b"/>
              <a:pathLst>
                <a:path w="2201" h="508" extrusionOk="0">
                  <a:moveTo>
                    <a:pt x="326" y="1"/>
                  </a:moveTo>
                  <a:cubicBezTo>
                    <a:pt x="0" y="14"/>
                    <a:pt x="0" y="494"/>
                    <a:pt x="326" y="508"/>
                  </a:cubicBezTo>
                  <a:lnTo>
                    <a:pt x="1953" y="508"/>
                  </a:lnTo>
                  <a:cubicBezTo>
                    <a:pt x="2090" y="504"/>
                    <a:pt x="2200" y="391"/>
                    <a:pt x="2200" y="254"/>
                  </a:cubicBezTo>
                  <a:cubicBezTo>
                    <a:pt x="2200" y="117"/>
                    <a:pt x="2090" y="4"/>
                    <a:pt x="195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55;p80">
              <a:extLst>
                <a:ext uri="{FF2B5EF4-FFF2-40B4-BE49-F238E27FC236}">
                  <a16:creationId xmlns:a16="http://schemas.microsoft.com/office/drawing/2014/main" id="{2BF46B14-0CBC-06A2-73DC-146DD69A0553}"/>
                </a:ext>
              </a:extLst>
            </p:cNvPr>
            <p:cNvSpPr/>
            <p:nvPr/>
          </p:nvSpPr>
          <p:spPr>
            <a:xfrm>
              <a:off x="4117738" y="4290335"/>
              <a:ext cx="56293" cy="13333"/>
            </a:xfrm>
            <a:custGeom>
              <a:avLst/>
              <a:gdLst/>
              <a:ahLst/>
              <a:cxnLst/>
              <a:rect l="l" t="t" r="r" b="b"/>
              <a:pathLst>
                <a:path w="2149" h="509" extrusionOk="0">
                  <a:moveTo>
                    <a:pt x="252" y="0"/>
                  </a:moveTo>
                  <a:cubicBezTo>
                    <a:pt x="114" y="0"/>
                    <a:pt x="0" y="114"/>
                    <a:pt x="0" y="254"/>
                  </a:cubicBezTo>
                  <a:cubicBezTo>
                    <a:pt x="0" y="394"/>
                    <a:pt x="114" y="508"/>
                    <a:pt x="252" y="508"/>
                  </a:cubicBezTo>
                  <a:cubicBezTo>
                    <a:pt x="256" y="508"/>
                    <a:pt x="260" y="508"/>
                    <a:pt x="264" y="508"/>
                  </a:cubicBezTo>
                  <a:lnTo>
                    <a:pt x="1895" y="508"/>
                  </a:lnTo>
                  <a:cubicBezTo>
                    <a:pt x="2036" y="508"/>
                    <a:pt x="2149" y="395"/>
                    <a:pt x="2149" y="254"/>
                  </a:cubicBezTo>
                  <a:cubicBezTo>
                    <a:pt x="2149" y="114"/>
                    <a:pt x="2036" y="1"/>
                    <a:pt x="1895" y="1"/>
                  </a:cubicBezTo>
                  <a:lnTo>
                    <a:pt x="264" y="1"/>
                  </a:lnTo>
                  <a:cubicBezTo>
                    <a:pt x="260" y="0"/>
                    <a:pt x="256" y="0"/>
                    <a:pt x="252"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9" name="Google Shape;5856;p80">
              <a:extLst>
                <a:ext uri="{FF2B5EF4-FFF2-40B4-BE49-F238E27FC236}">
                  <a16:creationId xmlns:a16="http://schemas.microsoft.com/office/drawing/2014/main" id="{0D786A90-BBA9-04A0-25C6-CB43570D0343}"/>
                </a:ext>
              </a:extLst>
            </p:cNvPr>
            <p:cNvSpPr/>
            <p:nvPr/>
          </p:nvSpPr>
          <p:spPr>
            <a:xfrm>
              <a:off x="4310009" y="4097880"/>
              <a:ext cx="13674" cy="56398"/>
            </a:xfrm>
            <a:custGeom>
              <a:avLst/>
              <a:gdLst/>
              <a:ahLst/>
              <a:cxnLst/>
              <a:rect l="l" t="t" r="r" b="b"/>
              <a:pathLst>
                <a:path w="522" h="2153" extrusionOk="0">
                  <a:moveTo>
                    <a:pt x="261" y="1"/>
                  </a:moveTo>
                  <a:cubicBezTo>
                    <a:pt x="117" y="1"/>
                    <a:pt x="1" y="120"/>
                    <a:pt x="7" y="268"/>
                  </a:cubicBezTo>
                  <a:lnTo>
                    <a:pt x="7" y="1896"/>
                  </a:lnTo>
                  <a:cubicBezTo>
                    <a:pt x="7" y="2036"/>
                    <a:pt x="120" y="2149"/>
                    <a:pt x="261" y="2153"/>
                  </a:cubicBezTo>
                  <a:cubicBezTo>
                    <a:pt x="401" y="2149"/>
                    <a:pt x="515" y="2036"/>
                    <a:pt x="515" y="1896"/>
                  </a:cubicBezTo>
                  <a:lnTo>
                    <a:pt x="515" y="268"/>
                  </a:lnTo>
                  <a:cubicBezTo>
                    <a:pt x="521" y="120"/>
                    <a:pt x="405" y="1"/>
                    <a:pt x="261"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57;p80">
              <a:extLst>
                <a:ext uri="{FF2B5EF4-FFF2-40B4-BE49-F238E27FC236}">
                  <a16:creationId xmlns:a16="http://schemas.microsoft.com/office/drawing/2014/main" id="{D2837FBB-D649-7015-B102-20E7DB9DBFDF}"/>
                </a:ext>
              </a:extLst>
            </p:cNvPr>
            <p:cNvSpPr/>
            <p:nvPr/>
          </p:nvSpPr>
          <p:spPr>
            <a:xfrm>
              <a:off x="4383984" y="4142228"/>
              <a:ext cx="25959" cy="32036"/>
            </a:xfrm>
            <a:custGeom>
              <a:avLst/>
              <a:gdLst/>
              <a:ahLst/>
              <a:cxnLst/>
              <a:rect l="l" t="t" r="r" b="b"/>
              <a:pathLst>
                <a:path w="991" h="1223" extrusionOk="0">
                  <a:moveTo>
                    <a:pt x="699" y="0"/>
                  </a:moveTo>
                  <a:cubicBezTo>
                    <a:pt x="610" y="0"/>
                    <a:pt x="523" y="48"/>
                    <a:pt x="477" y="134"/>
                  </a:cubicBezTo>
                  <a:lnTo>
                    <a:pt x="69" y="840"/>
                  </a:lnTo>
                  <a:cubicBezTo>
                    <a:pt x="0" y="963"/>
                    <a:pt x="41" y="1118"/>
                    <a:pt x="161" y="1189"/>
                  </a:cubicBezTo>
                  <a:cubicBezTo>
                    <a:pt x="202" y="1212"/>
                    <a:pt x="245" y="1223"/>
                    <a:pt x="288" y="1223"/>
                  </a:cubicBezTo>
                  <a:cubicBezTo>
                    <a:pt x="377" y="1223"/>
                    <a:pt x="462" y="1178"/>
                    <a:pt x="511" y="1097"/>
                  </a:cubicBezTo>
                  <a:lnTo>
                    <a:pt x="915" y="391"/>
                  </a:lnTo>
                  <a:cubicBezTo>
                    <a:pt x="991" y="268"/>
                    <a:pt x="953" y="107"/>
                    <a:pt x="826" y="35"/>
                  </a:cubicBezTo>
                  <a:cubicBezTo>
                    <a:pt x="786" y="11"/>
                    <a:pt x="742" y="0"/>
                    <a:pt x="69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58;p80">
              <a:extLst>
                <a:ext uri="{FF2B5EF4-FFF2-40B4-BE49-F238E27FC236}">
                  <a16:creationId xmlns:a16="http://schemas.microsoft.com/office/drawing/2014/main" id="{539B5A4A-8703-62C3-1D4C-29E0C943669E}"/>
                </a:ext>
              </a:extLst>
            </p:cNvPr>
            <p:cNvSpPr/>
            <p:nvPr/>
          </p:nvSpPr>
          <p:spPr>
            <a:xfrm>
              <a:off x="4223644" y="4419738"/>
              <a:ext cx="26064" cy="32036"/>
            </a:xfrm>
            <a:custGeom>
              <a:avLst/>
              <a:gdLst/>
              <a:ahLst/>
              <a:cxnLst/>
              <a:rect l="l" t="t" r="r" b="b"/>
              <a:pathLst>
                <a:path w="995" h="1223" extrusionOk="0">
                  <a:moveTo>
                    <a:pt x="703" y="1"/>
                  </a:moveTo>
                  <a:cubicBezTo>
                    <a:pt x="615" y="1"/>
                    <a:pt x="530" y="47"/>
                    <a:pt x="484" y="129"/>
                  </a:cubicBezTo>
                  <a:lnTo>
                    <a:pt x="76" y="835"/>
                  </a:lnTo>
                  <a:cubicBezTo>
                    <a:pt x="1" y="955"/>
                    <a:pt x="42" y="1116"/>
                    <a:pt x="165" y="1188"/>
                  </a:cubicBezTo>
                  <a:cubicBezTo>
                    <a:pt x="207" y="1211"/>
                    <a:pt x="251" y="1222"/>
                    <a:pt x="294" y="1222"/>
                  </a:cubicBezTo>
                  <a:cubicBezTo>
                    <a:pt x="385" y="1222"/>
                    <a:pt x="472" y="1174"/>
                    <a:pt x="518" y="1088"/>
                  </a:cubicBezTo>
                  <a:lnTo>
                    <a:pt x="926" y="382"/>
                  </a:lnTo>
                  <a:cubicBezTo>
                    <a:pt x="995" y="259"/>
                    <a:pt x="954" y="105"/>
                    <a:pt x="834" y="36"/>
                  </a:cubicBezTo>
                  <a:cubicBezTo>
                    <a:pt x="793" y="12"/>
                    <a:pt x="748" y="1"/>
                    <a:pt x="70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9;p80">
              <a:extLst>
                <a:ext uri="{FF2B5EF4-FFF2-40B4-BE49-F238E27FC236}">
                  <a16:creationId xmlns:a16="http://schemas.microsoft.com/office/drawing/2014/main" id="{70D1DE2C-3A51-B99C-2B83-59ED55D39006}"/>
                </a:ext>
              </a:extLst>
            </p:cNvPr>
            <p:cNvSpPr/>
            <p:nvPr/>
          </p:nvSpPr>
          <p:spPr>
            <a:xfrm>
              <a:off x="4222780" y="4142490"/>
              <a:ext cx="26850" cy="31617"/>
            </a:xfrm>
            <a:custGeom>
              <a:avLst/>
              <a:gdLst/>
              <a:ahLst/>
              <a:cxnLst/>
              <a:rect l="l" t="t" r="r" b="b"/>
              <a:pathLst>
                <a:path w="1025" h="1207" extrusionOk="0">
                  <a:moveTo>
                    <a:pt x="341" y="0"/>
                  </a:moveTo>
                  <a:cubicBezTo>
                    <a:pt x="169" y="0"/>
                    <a:pt x="1" y="180"/>
                    <a:pt x="109" y="381"/>
                  </a:cubicBezTo>
                  <a:lnTo>
                    <a:pt x="517" y="1087"/>
                  </a:lnTo>
                  <a:cubicBezTo>
                    <a:pt x="565" y="1164"/>
                    <a:pt x="649" y="1207"/>
                    <a:pt x="735" y="1207"/>
                  </a:cubicBezTo>
                  <a:cubicBezTo>
                    <a:pt x="778" y="1207"/>
                    <a:pt x="823" y="1196"/>
                    <a:pt x="863" y="1173"/>
                  </a:cubicBezTo>
                  <a:cubicBezTo>
                    <a:pt x="980" y="1104"/>
                    <a:pt x="1024" y="953"/>
                    <a:pt x="959" y="830"/>
                  </a:cubicBezTo>
                  <a:lnTo>
                    <a:pt x="551" y="124"/>
                  </a:lnTo>
                  <a:cubicBezTo>
                    <a:pt x="497" y="37"/>
                    <a:pt x="419" y="0"/>
                    <a:pt x="34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0;p80">
              <a:extLst>
                <a:ext uri="{FF2B5EF4-FFF2-40B4-BE49-F238E27FC236}">
                  <a16:creationId xmlns:a16="http://schemas.microsoft.com/office/drawing/2014/main" id="{625EEACF-DC16-729B-9421-5EC10DC01F89}"/>
                </a:ext>
              </a:extLst>
            </p:cNvPr>
            <p:cNvSpPr/>
            <p:nvPr/>
          </p:nvSpPr>
          <p:spPr>
            <a:xfrm>
              <a:off x="4382936" y="4419843"/>
              <a:ext cx="26824" cy="31591"/>
            </a:xfrm>
            <a:custGeom>
              <a:avLst/>
              <a:gdLst/>
              <a:ahLst/>
              <a:cxnLst/>
              <a:rect l="l" t="t" r="r" b="b"/>
              <a:pathLst>
                <a:path w="1024" h="1206" extrusionOk="0">
                  <a:moveTo>
                    <a:pt x="339" y="0"/>
                  </a:moveTo>
                  <a:cubicBezTo>
                    <a:pt x="167" y="0"/>
                    <a:pt x="0" y="178"/>
                    <a:pt x="109" y="378"/>
                  </a:cubicBezTo>
                  <a:lnTo>
                    <a:pt x="517" y="1084"/>
                  </a:lnTo>
                  <a:cubicBezTo>
                    <a:pt x="564" y="1162"/>
                    <a:pt x="647" y="1206"/>
                    <a:pt x="732" y="1206"/>
                  </a:cubicBezTo>
                  <a:cubicBezTo>
                    <a:pt x="775" y="1206"/>
                    <a:pt x="819" y="1194"/>
                    <a:pt x="859" y="1170"/>
                  </a:cubicBezTo>
                  <a:cubicBezTo>
                    <a:pt x="979" y="1101"/>
                    <a:pt x="1024" y="951"/>
                    <a:pt x="959" y="831"/>
                  </a:cubicBezTo>
                  <a:lnTo>
                    <a:pt x="551" y="125"/>
                  </a:lnTo>
                  <a:cubicBezTo>
                    <a:pt x="496" y="37"/>
                    <a:pt x="417" y="0"/>
                    <a:pt x="33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61;p80">
              <a:extLst>
                <a:ext uri="{FF2B5EF4-FFF2-40B4-BE49-F238E27FC236}">
                  <a16:creationId xmlns:a16="http://schemas.microsoft.com/office/drawing/2014/main" id="{2E2E830E-A3D5-7E8A-793E-0A5F5320B696}"/>
                </a:ext>
              </a:extLst>
            </p:cNvPr>
            <p:cNvSpPr/>
            <p:nvPr/>
          </p:nvSpPr>
          <p:spPr>
            <a:xfrm>
              <a:off x="4438469" y="4364938"/>
              <a:ext cx="34132" cy="24257"/>
            </a:xfrm>
            <a:custGeom>
              <a:avLst/>
              <a:gdLst/>
              <a:ahLst/>
              <a:cxnLst/>
              <a:rect l="l" t="t" r="r" b="b"/>
              <a:pathLst>
                <a:path w="1303" h="926" extrusionOk="0">
                  <a:moveTo>
                    <a:pt x="292" y="0"/>
                  </a:moveTo>
                  <a:cubicBezTo>
                    <a:pt x="204" y="0"/>
                    <a:pt x="120" y="46"/>
                    <a:pt x="72" y="127"/>
                  </a:cubicBezTo>
                  <a:cubicBezTo>
                    <a:pt x="0" y="254"/>
                    <a:pt x="45" y="411"/>
                    <a:pt x="172" y="480"/>
                  </a:cubicBezTo>
                  <a:lnTo>
                    <a:pt x="878" y="888"/>
                  </a:lnTo>
                  <a:cubicBezTo>
                    <a:pt x="918" y="913"/>
                    <a:pt x="964" y="926"/>
                    <a:pt x="1009" y="926"/>
                  </a:cubicBezTo>
                  <a:cubicBezTo>
                    <a:pt x="1097" y="926"/>
                    <a:pt x="1183" y="880"/>
                    <a:pt x="1230" y="799"/>
                  </a:cubicBezTo>
                  <a:cubicBezTo>
                    <a:pt x="1302" y="672"/>
                    <a:pt x="1258" y="514"/>
                    <a:pt x="1131" y="446"/>
                  </a:cubicBezTo>
                  <a:lnTo>
                    <a:pt x="425" y="38"/>
                  </a:lnTo>
                  <a:cubicBezTo>
                    <a:pt x="383" y="12"/>
                    <a:pt x="337" y="0"/>
                    <a:pt x="292"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62;p80">
              <a:extLst>
                <a:ext uri="{FF2B5EF4-FFF2-40B4-BE49-F238E27FC236}">
                  <a16:creationId xmlns:a16="http://schemas.microsoft.com/office/drawing/2014/main" id="{68ED7A4A-475C-E56F-A12A-3FADBC105BD6}"/>
                </a:ext>
              </a:extLst>
            </p:cNvPr>
            <p:cNvSpPr/>
            <p:nvPr/>
          </p:nvSpPr>
          <p:spPr>
            <a:xfrm>
              <a:off x="4161091" y="4204782"/>
              <a:ext cx="33765" cy="24099"/>
            </a:xfrm>
            <a:custGeom>
              <a:avLst/>
              <a:gdLst/>
              <a:ahLst/>
              <a:cxnLst/>
              <a:rect l="l" t="t" r="r" b="b"/>
              <a:pathLst>
                <a:path w="1289" h="920" extrusionOk="0">
                  <a:moveTo>
                    <a:pt x="294" y="1"/>
                  </a:moveTo>
                  <a:cubicBezTo>
                    <a:pt x="206" y="1"/>
                    <a:pt x="120" y="46"/>
                    <a:pt x="72" y="128"/>
                  </a:cubicBezTo>
                  <a:cubicBezTo>
                    <a:pt x="0" y="254"/>
                    <a:pt x="45" y="412"/>
                    <a:pt x="172" y="481"/>
                  </a:cubicBezTo>
                  <a:lnTo>
                    <a:pt x="878" y="888"/>
                  </a:lnTo>
                  <a:cubicBezTo>
                    <a:pt x="916" y="909"/>
                    <a:pt x="958" y="919"/>
                    <a:pt x="999" y="919"/>
                  </a:cubicBezTo>
                  <a:cubicBezTo>
                    <a:pt x="1086" y="919"/>
                    <a:pt x="1171" y="874"/>
                    <a:pt x="1220" y="792"/>
                  </a:cubicBezTo>
                  <a:cubicBezTo>
                    <a:pt x="1289" y="672"/>
                    <a:pt x="1251" y="518"/>
                    <a:pt x="1131" y="446"/>
                  </a:cubicBezTo>
                  <a:lnTo>
                    <a:pt x="425" y="39"/>
                  </a:lnTo>
                  <a:cubicBezTo>
                    <a:pt x="385" y="13"/>
                    <a:pt x="339" y="1"/>
                    <a:pt x="294"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63;p80">
              <a:extLst>
                <a:ext uri="{FF2B5EF4-FFF2-40B4-BE49-F238E27FC236}">
                  <a16:creationId xmlns:a16="http://schemas.microsoft.com/office/drawing/2014/main" id="{EF8E1810-C257-0980-819C-783FFDEDD28F}"/>
                </a:ext>
              </a:extLst>
            </p:cNvPr>
            <p:cNvSpPr/>
            <p:nvPr/>
          </p:nvSpPr>
          <p:spPr>
            <a:xfrm>
              <a:off x="4437029" y="4204991"/>
              <a:ext cx="35206" cy="23968"/>
            </a:xfrm>
            <a:custGeom>
              <a:avLst/>
              <a:gdLst/>
              <a:ahLst/>
              <a:cxnLst/>
              <a:rect l="l" t="t" r="r" b="b"/>
              <a:pathLst>
                <a:path w="1344" h="915" extrusionOk="0">
                  <a:moveTo>
                    <a:pt x="1050" y="1"/>
                  </a:moveTo>
                  <a:cubicBezTo>
                    <a:pt x="1010" y="1"/>
                    <a:pt x="970" y="10"/>
                    <a:pt x="933" y="31"/>
                  </a:cubicBezTo>
                  <a:lnTo>
                    <a:pt x="227" y="438"/>
                  </a:lnTo>
                  <a:cubicBezTo>
                    <a:pt x="0" y="569"/>
                    <a:pt x="93" y="915"/>
                    <a:pt x="353" y="915"/>
                  </a:cubicBezTo>
                  <a:cubicBezTo>
                    <a:pt x="398" y="915"/>
                    <a:pt x="442" y="904"/>
                    <a:pt x="480" y="880"/>
                  </a:cubicBezTo>
                  <a:lnTo>
                    <a:pt x="1186" y="473"/>
                  </a:lnTo>
                  <a:cubicBezTo>
                    <a:pt x="1303" y="401"/>
                    <a:pt x="1344" y="246"/>
                    <a:pt x="1272" y="130"/>
                  </a:cubicBezTo>
                  <a:cubicBezTo>
                    <a:pt x="1225" y="47"/>
                    <a:pt x="1139" y="1"/>
                    <a:pt x="1050"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64;p80">
              <a:extLst>
                <a:ext uri="{FF2B5EF4-FFF2-40B4-BE49-F238E27FC236}">
                  <a16:creationId xmlns:a16="http://schemas.microsoft.com/office/drawing/2014/main" id="{2B85D2AB-CE1F-C393-09C5-2223A34DF5CA}"/>
                </a:ext>
              </a:extLst>
            </p:cNvPr>
            <p:cNvSpPr/>
            <p:nvPr/>
          </p:nvSpPr>
          <p:spPr>
            <a:xfrm>
              <a:off x="4161091" y="4364938"/>
              <a:ext cx="34132" cy="24257"/>
            </a:xfrm>
            <a:custGeom>
              <a:avLst/>
              <a:gdLst/>
              <a:ahLst/>
              <a:cxnLst/>
              <a:rect l="l" t="t" r="r" b="b"/>
              <a:pathLst>
                <a:path w="1303" h="926" extrusionOk="0">
                  <a:moveTo>
                    <a:pt x="1011" y="0"/>
                  </a:moveTo>
                  <a:cubicBezTo>
                    <a:pt x="966" y="0"/>
                    <a:pt x="920" y="12"/>
                    <a:pt x="878" y="38"/>
                  </a:cubicBezTo>
                  <a:lnTo>
                    <a:pt x="172" y="446"/>
                  </a:lnTo>
                  <a:cubicBezTo>
                    <a:pt x="45" y="514"/>
                    <a:pt x="0" y="672"/>
                    <a:pt x="72" y="799"/>
                  </a:cubicBezTo>
                  <a:cubicBezTo>
                    <a:pt x="120" y="880"/>
                    <a:pt x="206" y="926"/>
                    <a:pt x="294" y="926"/>
                  </a:cubicBezTo>
                  <a:cubicBezTo>
                    <a:pt x="339" y="926"/>
                    <a:pt x="385" y="913"/>
                    <a:pt x="425" y="888"/>
                  </a:cubicBezTo>
                  <a:lnTo>
                    <a:pt x="1131" y="480"/>
                  </a:lnTo>
                  <a:cubicBezTo>
                    <a:pt x="1258" y="411"/>
                    <a:pt x="1303" y="254"/>
                    <a:pt x="1231" y="127"/>
                  </a:cubicBezTo>
                  <a:cubicBezTo>
                    <a:pt x="1183" y="46"/>
                    <a:pt x="1099" y="0"/>
                    <a:pt x="1011"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Tree>
    <p:extLst>
      <p:ext uri="{BB962C8B-B14F-4D97-AF65-F5344CB8AC3E}">
        <p14:creationId xmlns:p14="http://schemas.microsoft.com/office/powerpoint/2010/main" val="29395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D9D3-18AD-D412-ECAB-DC46AFC5582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512FB56-A59E-B242-8036-0C1686A57A33}"/>
              </a:ext>
            </a:extLst>
          </p:cNvPr>
          <p:cNvSpPr txBox="1"/>
          <p:nvPr/>
        </p:nvSpPr>
        <p:spPr>
          <a:xfrm>
            <a:off x="3174826" y="2224277"/>
            <a:ext cx="4851810" cy="584775"/>
          </a:xfrm>
          <a:prstGeom prst="rect">
            <a:avLst/>
          </a:prstGeom>
          <a:noFill/>
        </p:spPr>
        <p:txBody>
          <a:bodyPr wrap="square">
            <a:spAutoFit/>
          </a:bodyPr>
          <a:lstStyle/>
          <a:p>
            <a:r>
              <a:rPr lang="en-US" sz="1600" b="1">
                <a:solidFill>
                  <a:srgbClr val="91D58D"/>
                </a:solidFill>
                <a:latin typeface="+mn-lt"/>
              </a:rPr>
              <a:t>How effective are pseudo-labeled data to train supervised algorithms to detect HSI Images? </a:t>
            </a:r>
          </a:p>
        </p:txBody>
      </p:sp>
      <p:sp>
        <p:nvSpPr>
          <p:cNvPr id="2" name="TextBox 1">
            <a:extLst>
              <a:ext uri="{FF2B5EF4-FFF2-40B4-BE49-F238E27FC236}">
                <a16:creationId xmlns:a16="http://schemas.microsoft.com/office/drawing/2014/main" id="{06A7275E-F870-672B-D840-E8DADE43B585}"/>
              </a:ext>
            </a:extLst>
          </p:cNvPr>
          <p:cNvSpPr txBox="1"/>
          <p:nvPr/>
        </p:nvSpPr>
        <p:spPr>
          <a:xfrm>
            <a:off x="2271823" y="4280810"/>
            <a:ext cx="5889197" cy="338554"/>
          </a:xfrm>
          <a:prstGeom prst="rect">
            <a:avLst/>
          </a:prstGeom>
          <a:noFill/>
        </p:spPr>
        <p:txBody>
          <a:bodyPr wrap="square">
            <a:spAutoFit/>
          </a:bodyPr>
          <a:lstStyle/>
          <a:p>
            <a:r>
              <a:rPr lang="en-US" sz="1600" b="1">
                <a:solidFill>
                  <a:srgbClr val="91D58D"/>
                </a:solidFill>
                <a:latin typeface="+mn-lt"/>
              </a:rPr>
              <a:t>How does applying outlier mitigation affect the accuracy? </a:t>
            </a:r>
          </a:p>
        </p:txBody>
      </p:sp>
      <p:grpSp>
        <p:nvGrpSpPr>
          <p:cNvPr id="17" name="Group 16">
            <a:extLst>
              <a:ext uri="{FF2B5EF4-FFF2-40B4-BE49-F238E27FC236}">
                <a16:creationId xmlns:a16="http://schemas.microsoft.com/office/drawing/2014/main" id="{31B79B84-6D1B-706A-1216-8EA783EBD056}"/>
              </a:ext>
            </a:extLst>
          </p:cNvPr>
          <p:cNvGrpSpPr/>
          <p:nvPr/>
        </p:nvGrpSpPr>
        <p:grpSpPr>
          <a:xfrm rot="3304100">
            <a:off x="-1839433" y="332931"/>
            <a:ext cx="4635796" cy="4643105"/>
            <a:chOff x="-1839433" y="332931"/>
            <a:chExt cx="4635796" cy="4643105"/>
          </a:xfrm>
        </p:grpSpPr>
        <p:grpSp>
          <p:nvGrpSpPr>
            <p:cNvPr id="18" name="Group 17">
              <a:extLst>
                <a:ext uri="{FF2B5EF4-FFF2-40B4-BE49-F238E27FC236}">
                  <a16:creationId xmlns:a16="http://schemas.microsoft.com/office/drawing/2014/main" id="{F9B0B7C8-44B0-D4E3-84B8-246D600E690D}"/>
                </a:ext>
              </a:extLst>
            </p:cNvPr>
            <p:cNvGrpSpPr/>
            <p:nvPr/>
          </p:nvGrpSpPr>
          <p:grpSpPr>
            <a:xfrm rot="18347286">
              <a:off x="-1843088" y="336586"/>
              <a:ext cx="4643105" cy="4635796"/>
              <a:chOff x="-1843088" y="336586"/>
              <a:chExt cx="4643105" cy="4635796"/>
            </a:xfrm>
          </p:grpSpPr>
          <p:grpSp>
            <p:nvGrpSpPr>
              <p:cNvPr id="20" name="Group 19">
                <a:extLst>
                  <a:ext uri="{FF2B5EF4-FFF2-40B4-BE49-F238E27FC236}">
                    <a16:creationId xmlns:a16="http://schemas.microsoft.com/office/drawing/2014/main" id="{6D7660A7-69EE-7E40-24FE-0F976172FE15}"/>
                  </a:ext>
                </a:extLst>
              </p:cNvPr>
              <p:cNvGrpSpPr/>
              <p:nvPr/>
            </p:nvGrpSpPr>
            <p:grpSpPr>
              <a:xfrm rot="18353440">
                <a:off x="-1839433" y="332931"/>
                <a:ext cx="4635796" cy="4643105"/>
                <a:chOff x="-1839433" y="332931"/>
                <a:chExt cx="4635796" cy="4643105"/>
              </a:xfrm>
            </p:grpSpPr>
            <p:sp>
              <p:nvSpPr>
                <p:cNvPr id="22" name="Arc 21">
                  <a:extLst>
                    <a:ext uri="{FF2B5EF4-FFF2-40B4-BE49-F238E27FC236}">
                      <a16:creationId xmlns:a16="http://schemas.microsoft.com/office/drawing/2014/main" id="{0F3FD8AD-E27D-1638-C4D6-0D93240199C3}"/>
                    </a:ext>
                  </a:extLst>
                </p:cNvPr>
                <p:cNvSpPr/>
                <p:nvPr/>
              </p:nvSpPr>
              <p:spPr>
                <a:xfrm rot="8965039">
                  <a:off x="-1839433" y="332931"/>
                  <a:ext cx="4635796" cy="4643105"/>
                </a:xfrm>
                <a:prstGeom prst="arc">
                  <a:avLst>
                    <a:gd name="adj1" fmla="val 18915325"/>
                    <a:gd name="adj2" fmla="val 18884449"/>
                  </a:avLst>
                </a:prstGeom>
                <a:noFill/>
                <a:ln w="19050">
                  <a:solidFill>
                    <a:srgbClr val="FF77F3"/>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23" name="Oval 22">
                  <a:extLst>
                    <a:ext uri="{FF2B5EF4-FFF2-40B4-BE49-F238E27FC236}">
                      <a16:creationId xmlns:a16="http://schemas.microsoft.com/office/drawing/2014/main" id="{F6C74292-F3A8-C7A2-F2A6-601FD9D2CDCB}"/>
                    </a:ext>
                  </a:extLst>
                </p:cNvPr>
                <p:cNvSpPr/>
                <p:nvPr/>
              </p:nvSpPr>
              <p:spPr>
                <a:xfrm>
                  <a:off x="1860698" y="4312332"/>
                  <a:ext cx="244548" cy="250528"/>
                </a:xfrm>
                <a:prstGeom prst="ellipse">
                  <a:avLst/>
                </a:prstGeom>
                <a:pattFill prst="dashVert">
                  <a:fgClr>
                    <a:srgbClr val="00FDFF"/>
                  </a:fgClr>
                  <a:bgClr>
                    <a:schemeClr val="bg1"/>
                  </a:bgClr>
                </a:pattFill>
                <a:ln w="19050">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1" name="Oval 20">
                <a:extLst>
                  <a:ext uri="{FF2B5EF4-FFF2-40B4-BE49-F238E27FC236}">
                    <a16:creationId xmlns:a16="http://schemas.microsoft.com/office/drawing/2014/main" id="{6F2FD6E8-6CDD-1643-622B-1B369C771063}"/>
                  </a:ext>
                </a:extLst>
              </p:cNvPr>
              <p:cNvSpPr/>
              <p:nvPr/>
            </p:nvSpPr>
            <p:spPr>
              <a:xfrm>
                <a:off x="1860698" y="4302534"/>
                <a:ext cx="244548" cy="250528"/>
              </a:xfrm>
              <a:prstGeom prst="ellipse">
                <a:avLst/>
              </a:prstGeom>
              <a:pattFill prst="dashVert">
                <a:fgClr>
                  <a:srgbClr val="00FDFF"/>
                </a:fgClr>
                <a:bgClr>
                  <a:schemeClr val="bg1"/>
                </a:bgClr>
              </a:pattFill>
              <a:ln w="19050">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19" name="Oval 18">
              <a:extLst>
                <a:ext uri="{FF2B5EF4-FFF2-40B4-BE49-F238E27FC236}">
                  <a16:creationId xmlns:a16="http://schemas.microsoft.com/office/drawing/2014/main" id="{8C0C133E-9F75-EEBA-BB4B-8A362D51C5F3}"/>
                </a:ext>
              </a:extLst>
            </p:cNvPr>
            <p:cNvSpPr/>
            <p:nvPr/>
          </p:nvSpPr>
          <p:spPr>
            <a:xfrm rot="18347286">
              <a:off x="1836372" y="4334779"/>
              <a:ext cx="244548" cy="250528"/>
            </a:xfrm>
            <a:prstGeom prst="ellipse">
              <a:avLst/>
            </a:prstGeom>
            <a:pattFill prst="dashVert">
              <a:fgClr>
                <a:srgbClr val="00FDFF"/>
              </a:fgClr>
              <a:bgClr>
                <a:schemeClr val="bg1"/>
              </a:bgClr>
            </a:pattFill>
            <a:ln w="19050">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24" name="TextBox 23">
            <a:extLst>
              <a:ext uri="{FF2B5EF4-FFF2-40B4-BE49-F238E27FC236}">
                <a16:creationId xmlns:a16="http://schemas.microsoft.com/office/drawing/2014/main" id="{3A3E081C-CFB8-2EBB-0C13-C5574DFB345F}"/>
              </a:ext>
            </a:extLst>
          </p:cNvPr>
          <p:cNvSpPr txBox="1"/>
          <p:nvPr/>
        </p:nvSpPr>
        <p:spPr>
          <a:xfrm>
            <a:off x="1476772" y="5225818"/>
            <a:ext cx="5602413" cy="584775"/>
          </a:xfrm>
          <a:prstGeom prst="rect">
            <a:avLst/>
          </a:prstGeom>
          <a:noFill/>
        </p:spPr>
        <p:txBody>
          <a:bodyPr wrap="square">
            <a:spAutoFit/>
          </a:bodyPr>
          <a:lstStyle/>
          <a:p>
            <a:r>
              <a:rPr lang="en-US" sz="1600" b="1" dirty="0">
                <a:solidFill>
                  <a:srgbClr val="91D58D"/>
                </a:solidFill>
                <a:latin typeface="+mn-lt"/>
              </a:rPr>
              <a:t>What neural networks can be utilized to achieve higher accuracy compared to the supervised approaches? </a:t>
            </a:r>
          </a:p>
        </p:txBody>
      </p:sp>
      <p:sp>
        <p:nvSpPr>
          <p:cNvPr id="47" name="Google Shape;228;p41">
            <a:extLst>
              <a:ext uri="{FF2B5EF4-FFF2-40B4-BE49-F238E27FC236}">
                <a16:creationId xmlns:a16="http://schemas.microsoft.com/office/drawing/2014/main" id="{D82FCB0C-FB90-63A1-44D0-5273758AB34D}"/>
              </a:ext>
            </a:extLst>
          </p:cNvPr>
          <p:cNvSpPr txBox="1">
            <a:spLocks/>
          </p:cNvSpPr>
          <p:nvPr/>
        </p:nvSpPr>
        <p:spPr>
          <a:xfrm rot="4768516">
            <a:off x="-346274" y="1523993"/>
            <a:ext cx="3076427" cy="1980900"/>
          </a:xfrm>
          <a:prstGeom prst="rect">
            <a:avLst/>
          </a:prstGeom>
          <a:noFill/>
          <a:ln>
            <a:noFill/>
          </a:ln>
        </p:spPr>
        <p:txBody>
          <a:bodyPr spcFirstLastPara="1" wrap="square" lIns="91425" tIns="91425" rIns="91425" bIns="91425" numCol="1" anchor="b" anchorCtr="0">
            <a:prstTxWarp prst="textArchUp">
              <a:avLst>
                <a:gd name="adj" fmla="val 10641105"/>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AEAEAE"/>
                </a:solidFill>
              </a:rPr>
              <a:t>Research questions</a:t>
            </a:r>
          </a:p>
        </p:txBody>
      </p:sp>
      <p:grpSp>
        <p:nvGrpSpPr>
          <p:cNvPr id="8" name="Google Shape;5847;p80">
            <a:extLst>
              <a:ext uri="{FF2B5EF4-FFF2-40B4-BE49-F238E27FC236}">
                <a16:creationId xmlns:a16="http://schemas.microsoft.com/office/drawing/2014/main" id="{84D226E2-EC51-7A63-5157-454CE640342D}"/>
              </a:ext>
            </a:extLst>
          </p:cNvPr>
          <p:cNvGrpSpPr/>
          <p:nvPr/>
        </p:nvGrpSpPr>
        <p:grpSpPr>
          <a:xfrm rot="4934299">
            <a:off x="-1156629" y="1035816"/>
            <a:ext cx="3089550" cy="3314218"/>
            <a:chOff x="4117738" y="4097880"/>
            <a:chExt cx="397692" cy="426402"/>
          </a:xfrm>
        </p:grpSpPr>
        <p:sp>
          <p:nvSpPr>
            <p:cNvPr id="9" name="Google Shape;5849;p80">
              <a:extLst>
                <a:ext uri="{FF2B5EF4-FFF2-40B4-BE49-F238E27FC236}">
                  <a16:creationId xmlns:a16="http://schemas.microsoft.com/office/drawing/2014/main" id="{C9902D38-0A56-0E15-A80E-80C99756C2EA}"/>
                </a:ext>
              </a:extLst>
            </p:cNvPr>
            <p:cNvSpPr/>
            <p:nvPr/>
          </p:nvSpPr>
          <p:spPr>
            <a:xfrm>
              <a:off x="4217200" y="4197342"/>
              <a:ext cx="199292" cy="199292"/>
            </a:xfrm>
            <a:custGeom>
              <a:avLst/>
              <a:gdLst/>
              <a:ahLst/>
              <a:cxnLst/>
              <a:rect l="l" t="t" r="r" b="b"/>
              <a:pathLst>
                <a:path w="7608" h="7608" extrusionOk="0">
                  <a:moveTo>
                    <a:pt x="3804" y="0"/>
                  </a:moveTo>
                  <a:cubicBezTo>
                    <a:pt x="1703" y="0"/>
                    <a:pt x="0" y="1704"/>
                    <a:pt x="0" y="3804"/>
                  </a:cubicBezTo>
                  <a:cubicBezTo>
                    <a:pt x="0" y="5905"/>
                    <a:pt x="1703" y="7608"/>
                    <a:pt x="3804" y="7608"/>
                  </a:cubicBezTo>
                  <a:cubicBezTo>
                    <a:pt x="5905" y="7608"/>
                    <a:pt x="7608" y="5905"/>
                    <a:pt x="7608" y="3804"/>
                  </a:cubicBezTo>
                  <a:cubicBezTo>
                    <a:pt x="7608" y="1704"/>
                    <a:pt x="5905" y="0"/>
                    <a:pt x="3804" y="0"/>
                  </a:cubicBezTo>
                  <a:close/>
                </a:path>
              </a:pathLst>
            </a:custGeom>
            <a:solidFill>
              <a:srgbClr val="FF77F3">
                <a:alpha val="50000"/>
              </a:srgb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0" name="Google Shape;5850;p80">
              <a:extLst>
                <a:ext uri="{FF2B5EF4-FFF2-40B4-BE49-F238E27FC236}">
                  <a16:creationId xmlns:a16="http://schemas.microsoft.com/office/drawing/2014/main" id="{04A298E2-FD99-4E45-628E-B4F69A049D45}"/>
                </a:ext>
              </a:extLst>
            </p:cNvPr>
            <p:cNvSpPr/>
            <p:nvPr/>
          </p:nvSpPr>
          <p:spPr>
            <a:xfrm>
              <a:off x="4238549" y="4218691"/>
              <a:ext cx="156594" cy="156594"/>
            </a:xfrm>
            <a:custGeom>
              <a:avLst/>
              <a:gdLst/>
              <a:ahLst/>
              <a:cxnLst/>
              <a:rect l="l" t="t" r="r" b="b"/>
              <a:pathLst>
                <a:path w="5978" h="5978" extrusionOk="0">
                  <a:moveTo>
                    <a:pt x="2989" y="1"/>
                  </a:moveTo>
                  <a:cubicBezTo>
                    <a:pt x="1337" y="1"/>
                    <a:pt x="1" y="1341"/>
                    <a:pt x="1" y="2989"/>
                  </a:cubicBezTo>
                  <a:cubicBezTo>
                    <a:pt x="1" y="4641"/>
                    <a:pt x="1337" y="5977"/>
                    <a:pt x="2989" y="5977"/>
                  </a:cubicBezTo>
                  <a:cubicBezTo>
                    <a:pt x="4637" y="5977"/>
                    <a:pt x="5977" y="4641"/>
                    <a:pt x="5977" y="2989"/>
                  </a:cubicBezTo>
                  <a:cubicBezTo>
                    <a:pt x="5977" y="1341"/>
                    <a:pt x="4637" y="1"/>
                    <a:pt x="2989" y="1"/>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1" name="Google Shape;5853;p80">
              <a:extLst>
                <a:ext uri="{FF2B5EF4-FFF2-40B4-BE49-F238E27FC236}">
                  <a16:creationId xmlns:a16="http://schemas.microsoft.com/office/drawing/2014/main" id="{AE878795-20FB-EEF9-DCA1-7E98924ECC8F}"/>
                </a:ext>
              </a:extLst>
            </p:cNvPr>
            <p:cNvSpPr/>
            <p:nvPr/>
          </p:nvSpPr>
          <p:spPr>
            <a:xfrm>
              <a:off x="4183173" y="4169261"/>
              <a:ext cx="266167" cy="355021"/>
            </a:xfrm>
            <a:custGeom>
              <a:avLst/>
              <a:gdLst/>
              <a:ahLst/>
              <a:cxnLst/>
              <a:rect l="l" t="t" r="r" b="b"/>
              <a:pathLst>
                <a:path w="10161" h="13553" extrusionOk="0">
                  <a:moveTo>
                    <a:pt x="5120" y="514"/>
                  </a:moveTo>
                  <a:cubicBezTo>
                    <a:pt x="6188" y="514"/>
                    <a:pt x="7221" y="911"/>
                    <a:pt x="8012" y="1628"/>
                  </a:cubicBezTo>
                  <a:cubicBezTo>
                    <a:pt x="9613" y="3060"/>
                    <a:pt x="9931" y="5442"/>
                    <a:pt x="8766" y="7247"/>
                  </a:cubicBezTo>
                  <a:lnTo>
                    <a:pt x="8770" y="7244"/>
                  </a:lnTo>
                  <a:lnTo>
                    <a:pt x="8770" y="7244"/>
                  </a:lnTo>
                  <a:cubicBezTo>
                    <a:pt x="8324" y="7929"/>
                    <a:pt x="7697" y="8478"/>
                    <a:pt x="6960" y="8827"/>
                  </a:cubicBezTo>
                  <a:cubicBezTo>
                    <a:pt x="6498" y="9050"/>
                    <a:pt x="6203" y="9516"/>
                    <a:pt x="6206" y="10030"/>
                  </a:cubicBezTo>
                  <a:lnTo>
                    <a:pt x="6206" y="10328"/>
                  </a:lnTo>
                  <a:lnTo>
                    <a:pt x="4000" y="10328"/>
                  </a:lnTo>
                  <a:lnTo>
                    <a:pt x="4000" y="10030"/>
                  </a:lnTo>
                  <a:cubicBezTo>
                    <a:pt x="4000" y="9516"/>
                    <a:pt x="3701" y="9047"/>
                    <a:pt x="3239" y="8824"/>
                  </a:cubicBezTo>
                  <a:cubicBezTo>
                    <a:pt x="1529" y="8012"/>
                    <a:pt x="532" y="6192"/>
                    <a:pt x="775" y="4318"/>
                  </a:cubicBezTo>
                  <a:cubicBezTo>
                    <a:pt x="1018" y="2347"/>
                    <a:pt x="2629" y="761"/>
                    <a:pt x="4603" y="541"/>
                  </a:cubicBezTo>
                  <a:cubicBezTo>
                    <a:pt x="4771" y="524"/>
                    <a:pt x="4938" y="514"/>
                    <a:pt x="5106" y="514"/>
                  </a:cubicBezTo>
                  <a:cubicBezTo>
                    <a:pt x="5111" y="514"/>
                    <a:pt x="5116" y="514"/>
                    <a:pt x="5120" y="514"/>
                  </a:cubicBezTo>
                  <a:close/>
                  <a:moveTo>
                    <a:pt x="6206" y="10835"/>
                  </a:moveTo>
                  <a:lnTo>
                    <a:pt x="6206" y="11668"/>
                  </a:lnTo>
                  <a:cubicBezTo>
                    <a:pt x="6206" y="11826"/>
                    <a:pt x="6076" y="11956"/>
                    <a:pt x="5919" y="11956"/>
                  </a:cubicBezTo>
                  <a:lnTo>
                    <a:pt x="4287" y="11956"/>
                  </a:lnTo>
                  <a:cubicBezTo>
                    <a:pt x="4126" y="11956"/>
                    <a:pt x="4000" y="11829"/>
                    <a:pt x="4000" y="11668"/>
                  </a:cubicBezTo>
                  <a:lnTo>
                    <a:pt x="4000" y="10835"/>
                  </a:lnTo>
                  <a:close/>
                  <a:moveTo>
                    <a:pt x="5662" y="12466"/>
                  </a:moveTo>
                  <a:lnTo>
                    <a:pt x="5662" y="12754"/>
                  </a:lnTo>
                  <a:cubicBezTo>
                    <a:pt x="5662" y="12915"/>
                    <a:pt x="5535" y="13042"/>
                    <a:pt x="5374" y="13042"/>
                  </a:cubicBezTo>
                  <a:lnTo>
                    <a:pt x="4832" y="13042"/>
                  </a:lnTo>
                  <a:cubicBezTo>
                    <a:pt x="4671" y="13042"/>
                    <a:pt x="4541" y="12915"/>
                    <a:pt x="4541" y="12754"/>
                  </a:cubicBezTo>
                  <a:lnTo>
                    <a:pt x="4541" y="12466"/>
                  </a:lnTo>
                  <a:close/>
                  <a:moveTo>
                    <a:pt x="5117" y="0"/>
                  </a:moveTo>
                  <a:cubicBezTo>
                    <a:pt x="4928" y="0"/>
                    <a:pt x="4738" y="12"/>
                    <a:pt x="4548" y="34"/>
                  </a:cubicBezTo>
                  <a:cubicBezTo>
                    <a:pt x="2341" y="277"/>
                    <a:pt x="542" y="2052"/>
                    <a:pt x="268" y="4252"/>
                  </a:cubicBezTo>
                  <a:cubicBezTo>
                    <a:pt x="0" y="6350"/>
                    <a:pt x="1111" y="8378"/>
                    <a:pt x="3019" y="9283"/>
                  </a:cubicBezTo>
                  <a:cubicBezTo>
                    <a:pt x="3307" y="9420"/>
                    <a:pt x="3489" y="9711"/>
                    <a:pt x="3489" y="10030"/>
                  </a:cubicBezTo>
                  <a:lnTo>
                    <a:pt x="3489" y="11668"/>
                  </a:lnTo>
                  <a:cubicBezTo>
                    <a:pt x="3489" y="12011"/>
                    <a:pt x="3708" y="12316"/>
                    <a:pt x="4034" y="12425"/>
                  </a:cubicBezTo>
                  <a:lnTo>
                    <a:pt x="4034" y="12754"/>
                  </a:lnTo>
                  <a:cubicBezTo>
                    <a:pt x="4034" y="13196"/>
                    <a:pt x="4390" y="13553"/>
                    <a:pt x="4832" y="13553"/>
                  </a:cubicBezTo>
                  <a:lnTo>
                    <a:pt x="5374" y="13553"/>
                  </a:lnTo>
                  <a:cubicBezTo>
                    <a:pt x="5816" y="13553"/>
                    <a:pt x="6172" y="13196"/>
                    <a:pt x="6172" y="12754"/>
                  </a:cubicBezTo>
                  <a:lnTo>
                    <a:pt x="6172" y="12425"/>
                  </a:lnTo>
                  <a:cubicBezTo>
                    <a:pt x="6498" y="12316"/>
                    <a:pt x="6714" y="12011"/>
                    <a:pt x="6714" y="11668"/>
                  </a:cubicBezTo>
                  <a:lnTo>
                    <a:pt x="6714" y="10030"/>
                  </a:lnTo>
                  <a:cubicBezTo>
                    <a:pt x="6714" y="9715"/>
                    <a:pt x="6892" y="9424"/>
                    <a:pt x="7176" y="9286"/>
                  </a:cubicBezTo>
                  <a:cubicBezTo>
                    <a:pt x="8657" y="8591"/>
                    <a:pt x="9688" y="7200"/>
                    <a:pt x="9924" y="5582"/>
                  </a:cubicBezTo>
                  <a:cubicBezTo>
                    <a:pt x="10161" y="3965"/>
                    <a:pt x="9572" y="2337"/>
                    <a:pt x="8352" y="1247"/>
                  </a:cubicBezTo>
                  <a:cubicBezTo>
                    <a:pt x="7459" y="440"/>
                    <a:pt x="6306" y="0"/>
                    <a:pt x="5117"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2" name="Google Shape;5854;p80">
              <a:extLst>
                <a:ext uri="{FF2B5EF4-FFF2-40B4-BE49-F238E27FC236}">
                  <a16:creationId xmlns:a16="http://schemas.microsoft.com/office/drawing/2014/main" id="{3B1C844A-E85E-7748-99AC-AE8967F90E09}"/>
                </a:ext>
              </a:extLst>
            </p:cNvPr>
            <p:cNvSpPr/>
            <p:nvPr/>
          </p:nvSpPr>
          <p:spPr>
            <a:xfrm>
              <a:off x="4457775" y="4290335"/>
              <a:ext cx="57655" cy="13307"/>
            </a:xfrm>
            <a:custGeom>
              <a:avLst/>
              <a:gdLst/>
              <a:ahLst/>
              <a:cxnLst/>
              <a:rect l="l" t="t" r="r" b="b"/>
              <a:pathLst>
                <a:path w="2201" h="508" extrusionOk="0">
                  <a:moveTo>
                    <a:pt x="326" y="1"/>
                  </a:moveTo>
                  <a:cubicBezTo>
                    <a:pt x="0" y="14"/>
                    <a:pt x="0" y="494"/>
                    <a:pt x="326" y="508"/>
                  </a:cubicBezTo>
                  <a:lnTo>
                    <a:pt x="1953" y="508"/>
                  </a:lnTo>
                  <a:cubicBezTo>
                    <a:pt x="2090" y="504"/>
                    <a:pt x="2200" y="391"/>
                    <a:pt x="2200" y="254"/>
                  </a:cubicBezTo>
                  <a:cubicBezTo>
                    <a:pt x="2200" y="117"/>
                    <a:pt x="2090" y="4"/>
                    <a:pt x="1953" y="1"/>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3" name="Google Shape;5855;p80">
              <a:extLst>
                <a:ext uri="{FF2B5EF4-FFF2-40B4-BE49-F238E27FC236}">
                  <a16:creationId xmlns:a16="http://schemas.microsoft.com/office/drawing/2014/main" id="{2A1C5769-D0F1-28D8-1A5C-7F63DE01B611}"/>
                </a:ext>
              </a:extLst>
            </p:cNvPr>
            <p:cNvSpPr/>
            <p:nvPr/>
          </p:nvSpPr>
          <p:spPr>
            <a:xfrm>
              <a:off x="4117738" y="4290335"/>
              <a:ext cx="56293" cy="13333"/>
            </a:xfrm>
            <a:custGeom>
              <a:avLst/>
              <a:gdLst/>
              <a:ahLst/>
              <a:cxnLst/>
              <a:rect l="l" t="t" r="r" b="b"/>
              <a:pathLst>
                <a:path w="2149" h="509" extrusionOk="0">
                  <a:moveTo>
                    <a:pt x="252" y="0"/>
                  </a:moveTo>
                  <a:cubicBezTo>
                    <a:pt x="114" y="0"/>
                    <a:pt x="0" y="114"/>
                    <a:pt x="0" y="254"/>
                  </a:cubicBezTo>
                  <a:cubicBezTo>
                    <a:pt x="0" y="394"/>
                    <a:pt x="114" y="508"/>
                    <a:pt x="252" y="508"/>
                  </a:cubicBezTo>
                  <a:cubicBezTo>
                    <a:pt x="256" y="508"/>
                    <a:pt x="260" y="508"/>
                    <a:pt x="264" y="508"/>
                  </a:cubicBezTo>
                  <a:lnTo>
                    <a:pt x="1895" y="508"/>
                  </a:lnTo>
                  <a:cubicBezTo>
                    <a:pt x="2036" y="508"/>
                    <a:pt x="2149" y="395"/>
                    <a:pt x="2149" y="254"/>
                  </a:cubicBezTo>
                  <a:cubicBezTo>
                    <a:pt x="2149" y="114"/>
                    <a:pt x="2036" y="1"/>
                    <a:pt x="1895" y="1"/>
                  </a:cubicBezTo>
                  <a:lnTo>
                    <a:pt x="264" y="1"/>
                  </a:lnTo>
                  <a:cubicBezTo>
                    <a:pt x="260" y="0"/>
                    <a:pt x="256" y="0"/>
                    <a:pt x="252"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56;p80">
              <a:extLst>
                <a:ext uri="{FF2B5EF4-FFF2-40B4-BE49-F238E27FC236}">
                  <a16:creationId xmlns:a16="http://schemas.microsoft.com/office/drawing/2014/main" id="{775A540C-CB42-A9A7-0C8D-524806F86D70}"/>
                </a:ext>
              </a:extLst>
            </p:cNvPr>
            <p:cNvSpPr/>
            <p:nvPr/>
          </p:nvSpPr>
          <p:spPr>
            <a:xfrm>
              <a:off x="4310009" y="4097880"/>
              <a:ext cx="13674" cy="56398"/>
            </a:xfrm>
            <a:custGeom>
              <a:avLst/>
              <a:gdLst/>
              <a:ahLst/>
              <a:cxnLst/>
              <a:rect l="l" t="t" r="r" b="b"/>
              <a:pathLst>
                <a:path w="522" h="2153" extrusionOk="0">
                  <a:moveTo>
                    <a:pt x="261" y="1"/>
                  </a:moveTo>
                  <a:cubicBezTo>
                    <a:pt x="117" y="1"/>
                    <a:pt x="1" y="120"/>
                    <a:pt x="7" y="268"/>
                  </a:cubicBezTo>
                  <a:lnTo>
                    <a:pt x="7" y="1896"/>
                  </a:lnTo>
                  <a:cubicBezTo>
                    <a:pt x="7" y="2036"/>
                    <a:pt x="120" y="2149"/>
                    <a:pt x="261" y="2153"/>
                  </a:cubicBezTo>
                  <a:cubicBezTo>
                    <a:pt x="401" y="2149"/>
                    <a:pt x="515" y="2036"/>
                    <a:pt x="515" y="1896"/>
                  </a:cubicBezTo>
                  <a:lnTo>
                    <a:pt x="515" y="268"/>
                  </a:lnTo>
                  <a:cubicBezTo>
                    <a:pt x="521" y="120"/>
                    <a:pt x="405" y="1"/>
                    <a:pt x="261"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57;p80">
              <a:extLst>
                <a:ext uri="{FF2B5EF4-FFF2-40B4-BE49-F238E27FC236}">
                  <a16:creationId xmlns:a16="http://schemas.microsoft.com/office/drawing/2014/main" id="{826182A8-A1D1-38CF-D2FA-E966EACD8112}"/>
                </a:ext>
              </a:extLst>
            </p:cNvPr>
            <p:cNvSpPr/>
            <p:nvPr/>
          </p:nvSpPr>
          <p:spPr>
            <a:xfrm>
              <a:off x="4383984" y="4142228"/>
              <a:ext cx="25959" cy="32036"/>
            </a:xfrm>
            <a:custGeom>
              <a:avLst/>
              <a:gdLst/>
              <a:ahLst/>
              <a:cxnLst/>
              <a:rect l="l" t="t" r="r" b="b"/>
              <a:pathLst>
                <a:path w="991" h="1223" extrusionOk="0">
                  <a:moveTo>
                    <a:pt x="699" y="0"/>
                  </a:moveTo>
                  <a:cubicBezTo>
                    <a:pt x="610" y="0"/>
                    <a:pt x="523" y="48"/>
                    <a:pt x="477" y="134"/>
                  </a:cubicBezTo>
                  <a:lnTo>
                    <a:pt x="69" y="840"/>
                  </a:lnTo>
                  <a:cubicBezTo>
                    <a:pt x="0" y="963"/>
                    <a:pt x="41" y="1118"/>
                    <a:pt x="161" y="1189"/>
                  </a:cubicBezTo>
                  <a:cubicBezTo>
                    <a:pt x="202" y="1212"/>
                    <a:pt x="245" y="1223"/>
                    <a:pt x="288" y="1223"/>
                  </a:cubicBezTo>
                  <a:cubicBezTo>
                    <a:pt x="377" y="1223"/>
                    <a:pt x="462" y="1178"/>
                    <a:pt x="511" y="1097"/>
                  </a:cubicBezTo>
                  <a:lnTo>
                    <a:pt x="915" y="391"/>
                  </a:lnTo>
                  <a:cubicBezTo>
                    <a:pt x="991" y="268"/>
                    <a:pt x="953" y="107"/>
                    <a:pt x="826" y="35"/>
                  </a:cubicBezTo>
                  <a:cubicBezTo>
                    <a:pt x="786" y="11"/>
                    <a:pt x="742" y="0"/>
                    <a:pt x="69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58;p80">
              <a:extLst>
                <a:ext uri="{FF2B5EF4-FFF2-40B4-BE49-F238E27FC236}">
                  <a16:creationId xmlns:a16="http://schemas.microsoft.com/office/drawing/2014/main" id="{47C164C9-50EE-6E33-1059-1B6293ECE9B0}"/>
                </a:ext>
              </a:extLst>
            </p:cNvPr>
            <p:cNvSpPr/>
            <p:nvPr/>
          </p:nvSpPr>
          <p:spPr>
            <a:xfrm>
              <a:off x="4223644" y="4419738"/>
              <a:ext cx="26064" cy="32036"/>
            </a:xfrm>
            <a:custGeom>
              <a:avLst/>
              <a:gdLst/>
              <a:ahLst/>
              <a:cxnLst/>
              <a:rect l="l" t="t" r="r" b="b"/>
              <a:pathLst>
                <a:path w="995" h="1223" extrusionOk="0">
                  <a:moveTo>
                    <a:pt x="703" y="1"/>
                  </a:moveTo>
                  <a:cubicBezTo>
                    <a:pt x="615" y="1"/>
                    <a:pt x="530" y="47"/>
                    <a:pt x="484" y="129"/>
                  </a:cubicBezTo>
                  <a:lnTo>
                    <a:pt x="76" y="835"/>
                  </a:lnTo>
                  <a:cubicBezTo>
                    <a:pt x="1" y="955"/>
                    <a:pt x="42" y="1116"/>
                    <a:pt x="165" y="1188"/>
                  </a:cubicBezTo>
                  <a:cubicBezTo>
                    <a:pt x="207" y="1211"/>
                    <a:pt x="251" y="1222"/>
                    <a:pt x="294" y="1222"/>
                  </a:cubicBezTo>
                  <a:cubicBezTo>
                    <a:pt x="385" y="1222"/>
                    <a:pt x="472" y="1174"/>
                    <a:pt x="518" y="1088"/>
                  </a:cubicBezTo>
                  <a:lnTo>
                    <a:pt x="926" y="382"/>
                  </a:lnTo>
                  <a:cubicBezTo>
                    <a:pt x="995" y="259"/>
                    <a:pt x="954" y="105"/>
                    <a:pt x="834" y="36"/>
                  </a:cubicBezTo>
                  <a:cubicBezTo>
                    <a:pt x="793" y="12"/>
                    <a:pt x="748" y="1"/>
                    <a:pt x="703" y="1"/>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25" name="Google Shape;5859;p80">
              <a:extLst>
                <a:ext uri="{FF2B5EF4-FFF2-40B4-BE49-F238E27FC236}">
                  <a16:creationId xmlns:a16="http://schemas.microsoft.com/office/drawing/2014/main" id="{7B6345F6-B1E1-CFEA-B05C-5D61EACB6249}"/>
                </a:ext>
              </a:extLst>
            </p:cNvPr>
            <p:cNvSpPr/>
            <p:nvPr/>
          </p:nvSpPr>
          <p:spPr>
            <a:xfrm>
              <a:off x="4222780" y="4142490"/>
              <a:ext cx="26850" cy="31617"/>
            </a:xfrm>
            <a:custGeom>
              <a:avLst/>
              <a:gdLst/>
              <a:ahLst/>
              <a:cxnLst/>
              <a:rect l="l" t="t" r="r" b="b"/>
              <a:pathLst>
                <a:path w="1025" h="1207" extrusionOk="0">
                  <a:moveTo>
                    <a:pt x="341" y="0"/>
                  </a:moveTo>
                  <a:cubicBezTo>
                    <a:pt x="169" y="0"/>
                    <a:pt x="1" y="180"/>
                    <a:pt x="109" y="381"/>
                  </a:cubicBezTo>
                  <a:lnTo>
                    <a:pt x="517" y="1087"/>
                  </a:lnTo>
                  <a:cubicBezTo>
                    <a:pt x="565" y="1164"/>
                    <a:pt x="649" y="1207"/>
                    <a:pt x="735" y="1207"/>
                  </a:cubicBezTo>
                  <a:cubicBezTo>
                    <a:pt x="778" y="1207"/>
                    <a:pt x="823" y="1196"/>
                    <a:pt x="863" y="1173"/>
                  </a:cubicBezTo>
                  <a:cubicBezTo>
                    <a:pt x="980" y="1104"/>
                    <a:pt x="1024" y="953"/>
                    <a:pt x="959" y="830"/>
                  </a:cubicBezTo>
                  <a:lnTo>
                    <a:pt x="551" y="124"/>
                  </a:lnTo>
                  <a:cubicBezTo>
                    <a:pt x="497" y="37"/>
                    <a:pt x="419" y="0"/>
                    <a:pt x="34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60;p80">
              <a:extLst>
                <a:ext uri="{FF2B5EF4-FFF2-40B4-BE49-F238E27FC236}">
                  <a16:creationId xmlns:a16="http://schemas.microsoft.com/office/drawing/2014/main" id="{03C55B65-796C-A358-95AB-78A8988D730E}"/>
                </a:ext>
              </a:extLst>
            </p:cNvPr>
            <p:cNvSpPr/>
            <p:nvPr/>
          </p:nvSpPr>
          <p:spPr>
            <a:xfrm>
              <a:off x="4382936" y="4419843"/>
              <a:ext cx="26824" cy="31591"/>
            </a:xfrm>
            <a:custGeom>
              <a:avLst/>
              <a:gdLst/>
              <a:ahLst/>
              <a:cxnLst/>
              <a:rect l="l" t="t" r="r" b="b"/>
              <a:pathLst>
                <a:path w="1024" h="1206" extrusionOk="0">
                  <a:moveTo>
                    <a:pt x="339" y="0"/>
                  </a:moveTo>
                  <a:cubicBezTo>
                    <a:pt x="167" y="0"/>
                    <a:pt x="0" y="178"/>
                    <a:pt x="109" y="378"/>
                  </a:cubicBezTo>
                  <a:lnTo>
                    <a:pt x="517" y="1084"/>
                  </a:lnTo>
                  <a:cubicBezTo>
                    <a:pt x="564" y="1162"/>
                    <a:pt x="647" y="1206"/>
                    <a:pt x="732" y="1206"/>
                  </a:cubicBezTo>
                  <a:cubicBezTo>
                    <a:pt x="775" y="1206"/>
                    <a:pt x="819" y="1194"/>
                    <a:pt x="859" y="1170"/>
                  </a:cubicBezTo>
                  <a:cubicBezTo>
                    <a:pt x="979" y="1101"/>
                    <a:pt x="1024" y="951"/>
                    <a:pt x="959" y="831"/>
                  </a:cubicBezTo>
                  <a:lnTo>
                    <a:pt x="551" y="125"/>
                  </a:lnTo>
                  <a:cubicBezTo>
                    <a:pt x="496" y="37"/>
                    <a:pt x="417" y="0"/>
                    <a:pt x="33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61;p80">
              <a:extLst>
                <a:ext uri="{FF2B5EF4-FFF2-40B4-BE49-F238E27FC236}">
                  <a16:creationId xmlns:a16="http://schemas.microsoft.com/office/drawing/2014/main" id="{4119BE60-A1CC-C2A7-57B3-DA8D39AF0E2B}"/>
                </a:ext>
              </a:extLst>
            </p:cNvPr>
            <p:cNvSpPr/>
            <p:nvPr/>
          </p:nvSpPr>
          <p:spPr>
            <a:xfrm>
              <a:off x="4438469" y="4364938"/>
              <a:ext cx="34132" cy="24257"/>
            </a:xfrm>
            <a:custGeom>
              <a:avLst/>
              <a:gdLst/>
              <a:ahLst/>
              <a:cxnLst/>
              <a:rect l="l" t="t" r="r" b="b"/>
              <a:pathLst>
                <a:path w="1303" h="926" extrusionOk="0">
                  <a:moveTo>
                    <a:pt x="292" y="0"/>
                  </a:moveTo>
                  <a:cubicBezTo>
                    <a:pt x="204" y="0"/>
                    <a:pt x="120" y="46"/>
                    <a:pt x="72" y="127"/>
                  </a:cubicBezTo>
                  <a:cubicBezTo>
                    <a:pt x="0" y="254"/>
                    <a:pt x="45" y="411"/>
                    <a:pt x="172" y="480"/>
                  </a:cubicBezTo>
                  <a:lnTo>
                    <a:pt x="878" y="888"/>
                  </a:lnTo>
                  <a:cubicBezTo>
                    <a:pt x="918" y="913"/>
                    <a:pt x="964" y="926"/>
                    <a:pt x="1009" y="926"/>
                  </a:cubicBezTo>
                  <a:cubicBezTo>
                    <a:pt x="1097" y="926"/>
                    <a:pt x="1183" y="880"/>
                    <a:pt x="1230" y="799"/>
                  </a:cubicBezTo>
                  <a:cubicBezTo>
                    <a:pt x="1302" y="672"/>
                    <a:pt x="1258" y="514"/>
                    <a:pt x="1131" y="446"/>
                  </a:cubicBezTo>
                  <a:lnTo>
                    <a:pt x="425" y="38"/>
                  </a:lnTo>
                  <a:cubicBezTo>
                    <a:pt x="383" y="12"/>
                    <a:pt x="337" y="0"/>
                    <a:pt x="292"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28" name="Google Shape;5862;p80">
              <a:extLst>
                <a:ext uri="{FF2B5EF4-FFF2-40B4-BE49-F238E27FC236}">
                  <a16:creationId xmlns:a16="http://schemas.microsoft.com/office/drawing/2014/main" id="{D38A36E0-CADF-734F-382D-C9B466A33424}"/>
                </a:ext>
              </a:extLst>
            </p:cNvPr>
            <p:cNvSpPr/>
            <p:nvPr/>
          </p:nvSpPr>
          <p:spPr>
            <a:xfrm>
              <a:off x="4161091" y="4204782"/>
              <a:ext cx="33765" cy="24099"/>
            </a:xfrm>
            <a:custGeom>
              <a:avLst/>
              <a:gdLst/>
              <a:ahLst/>
              <a:cxnLst/>
              <a:rect l="l" t="t" r="r" b="b"/>
              <a:pathLst>
                <a:path w="1289" h="920" extrusionOk="0">
                  <a:moveTo>
                    <a:pt x="294" y="1"/>
                  </a:moveTo>
                  <a:cubicBezTo>
                    <a:pt x="206" y="1"/>
                    <a:pt x="120" y="46"/>
                    <a:pt x="72" y="128"/>
                  </a:cubicBezTo>
                  <a:cubicBezTo>
                    <a:pt x="0" y="254"/>
                    <a:pt x="45" y="412"/>
                    <a:pt x="172" y="481"/>
                  </a:cubicBezTo>
                  <a:lnTo>
                    <a:pt x="878" y="888"/>
                  </a:lnTo>
                  <a:cubicBezTo>
                    <a:pt x="916" y="909"/>
                    <a:pt x="958" y="919"/>
                    <a:pt x="999" y="919"/>
                  </a:cubicBezTo>
                  <a:cubicBezTo>
                    <a:pt x="1086" y="919"/>
                    <a:pt x="1171" y="874"/>
                    <a:pt x="1220" y="792"/>
                  </a:cubicBezTo>
                  <a:cubicBezTo>
                    <a:pt x="1289" y="672"/>
                    <a:pt x="1251" y="518"/>
                    <a:pt x="1131" y="446"/>
                  </a:cubicBezTo>
                  <a:lnTo>
                    <a:pt x="425" y="39"/>
                  </a:lnTo>
                  <a:cubicBezTo>
                    <a:pt x="385" y="13"/>
                    <a:pt x="339" y="1"/>
                    <a:pt x="294"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63;p80">
              <a:extLst>
                <a:ext uri="{FF2B5EF4-FFF2-40B4-BE49-F238E27FC236}">
                  <a16:creationId xmlns:a16="http://schemas.microsoft.com/office/drawing/2014/main" id="{9443F1D1-9791-9D4A-09F2-DAC91DFD0923}"/>
                </a:ext>
              </a:extLst>
            </p:cNvPr>
            <p:cNvSpPr/>
            <p:nvPr/>
          </p:nvSpPr>
          <p:spPr>
            <a:xfrm>
              <a:off x="4437029" y="4204991"/>
              <a:ext cx="35206" cy="23968"/>
            </a:xfrm>
            <a:custGeom>
              <a:avLst/>
              <a:gdLst/>
              <a:ahLst/>
              <a:cxnLst/>
              <a:rect l="l" t="t" r="r" b="b"/>
              <a:pathLst>
                <a:path w="1344" h="915" extrusionOk="0">
                  <a:moveTo>
                    <a:pt x="1050" y="1"/>
                  </a:moveTo>
                  <a:cubicBezTo>
                    <a:pt x="1010" y="1"/>
                    <a:pt x="970" y="10"/>
                    <a:pt x="933" y="31"/>
                  </a:cubicBezTo>
                  <a:lnTo>
                    <a:pt x="227" y="438"/>
                  </a:lnTo>
                  <a:cubicBezTo>
                    <a:pt x="0" y="569"/>
                    <a:pt x="93" y="915"/>
                    <a:pt x="353" y="915"/>
                  </a:cubicBezTo>
                  <a:cubicBezTo>
                    <a:pt x="398" y="915"/>
                    <a:pt x="442" y="904"/>
                    <a:pt x="480" y="880"/>
                  </a:cubicBezTo>
                  <a:lnTo>
                    <a:pt x="1186" y="473"/>
                  </a:lnTo>
                  <a:cubicBezTo>
                    <a:pt x="1303" y="401"/>
                    <a:pt x="1344" y="246"/>
                    <a:pt x="1272" y="130"/>
                  </a:cubicBezTo>
                  <a:cubicBezTo>
                    <a:pt x="1225" y="47"/>
                    <a:pt x="1139" y="1"/>
                    <a:pt x="1050"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64;p80">
              <a:extLst>
                <a:ext uri="{FF2B5EF4-FFF2-40B4-BE49-F238E27FC236}">
                  <a16:creationId xmlns:a16="http://schemas.microsoft.com/office/drawing/2014/main" id="{8DDDB072-1640-307B-69BA-11FC6F00B3F4}"/>
                </a:ext>
              </a:extLst>
            </p:cNvPr>
            <p:cNvSpPr/>
            <p:nvPr/>
          </p:nvSpPr>
          <p:spPr>
            <a:xfrm>
              <a:off x="4161091" y="4364938"/>
              <a:ext cx="34132" cy="24257"/>
            </a:xfrm>
            <a:custGeom>
              <a:avLst/>
              <a:gdLst/>
              <a:ahLst/>
              <a:cxnLst/>
              <a:rect l="l" t="t" r="r" b="b"/>
              <a:pathLst>
                <a:path w="1303" h="926" extrusionOk="0">
                  <a:moveTo>
                    <a:pt x="1011" y="0"/>
                  </a:moveTo>
                  <a:cubicBezTo>
                    <a:pt x="966" y="0"/>
                    <a:pt x="920" y="12"/>
                    <a:pt x="878" y="38"/>
                  </a:cubicBezTo>
                  <a:lnTo>
                    <a:pt x="172" y="446"/>
                  </a:lnTo>
                  <a:cubicBezTo>
                    <a:pt x="45" y="514"/>
                    <a:pt x="0" y="672"/>
                    <a:pt x="72" y="799"/>
                  </a:cubicBezTo>
                  <a:cubicBezTo>
                    <a:pt x="120" y="880"/>
                    <a:pt x="206" y="926"/>
                    <a:pt x="294" y="926"/>
                  </a:cubicBezTo>
                  <a:cubicBezTo>
                    <a:pt x="339" y="926"/>
                    <a:pt x="385" y="913"/>
                    <a:pt x="425" y="888"/>
                  </a:cubicBezTo>
                  <a:lnTo>
                    <a:pt x="1131" y="480"/>
                  </a:lnTo>
                  <a:cubicBezTo>
                    <a:pt x="1258" y="411"/>
                    <a:pt x="1303" y="254"/>
                    <a:pt x="1231" y="127"/>
                  </a:cubicBezTo>
                  <a:cubicBezTo>
                    <a:pt x="1183" y="46"/>
                    <a:pt x="1099" y="0"/>
                    <a:pt x="1011"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spTree>
    <p:extLst>
      <p:ext uri="{BB962C8B-B14F-4D97-AF65-F5344CB8AC3E}">
        <p14:creationId xmlns:p14="http://schemas.microsoft.com/office/powerpoint/2010/main" val="96324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7F02B-0BFB-5A22-C499-E176E115E5F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27BB66-01B4-780A-1A97-935DFEA4B956}"/>
              </a:ext>
            </a:extLst>
          </p:cNvPr>
          <p:cNvSpPr txBox="1"/>
          <p:nvPr/>
        </p:nvSpPr>
        <p:spPr>
          <a:xfrm>
            <a:off x="2285999" y="373342"/>
            <a:ext cx="5012575" cy="584775"/>
          </a:xfrm>
          <a:prstGeom prst="rect">
            <a:avLst/>
          </a:prstGeom>
          <a:noFill/>
        </p:spPr>
        <p:txBody>
          <a:bodyPr wrap="square">
            <a:spAutoFit/>
          </a:bodyPr>
          <a:lstStyle/>
          <a:p>
            <a:r>
              <a:rPr lang="en-US" sz="1600" b="1">
                <a:solidFill>
                  <a:srgbClr val="91D58D"/>
                </a:solidFill>
                <a:latin typeface="+mn-lt"/>
              </a:rPr>
              <a:t>How effective are pseudo-labeled data to train supervised algorithms to detect HSI Images? </a:t>
            </a:r>
          </a:p>
        </p:txBody>
      </p:sp>
      <p:sp>
        <p:nvSpPr>
          <p:cNvPr id="2" name="TextBox 1">
            <a:extLst>
              <a:ext uri="{FF2B5EF4-FFF2-40B4-BE49-F238E27FC236}">
                <a16:creationId xmlns:a16="http://schemas.microsoft.com/office/drawing/2014/main" id="{40EED05A-EA91-6FF3-26A4-2A6987BBC959}"/>
              </a:ext>
            </a:extLst>
          </p:cNvPr>
          <p:cNvSpPr txBox="1"/>
          <p:nvPr/>
        </p:nvSpPr>
        <p:spPr>
          <a:xfrm>
            <a:off x="2989488" y="2295303"/>
            <a:ext cx="6154512" cy="338554"/>
          </a:xfrm>
          <a:prstGeom prst="rect">
            <a:avLst/>
          </a:prstGeom>
          <a:noFill/>
        </p:spPr>
        <p:txBody>
          <a:bodyPr wrap="square">
            <a:spAutoFit/>
          </a:bodyPr>
          <a:lstStyle/>
          <a:p>
            <a:r>
              <a:rPr lang="en-US" sz="1600" b="1">
                <a:solidFill>
                  <a:srgbClr val="91D58D"/>
                </a:solidFill>
                <a:latin typeface="+mn-lt"/>
              </a:rPr>
              <a:t>How does applying outlier mitigation affect the accuracy? </a:t>
            </a:r>
          </a:p>
        </p:txBody>
      </p:sp>
      <p:sp>
        <p:nvSpPr>
          <p:cNvPr id="4" name="TextBox 3">
            <a:extLst>
              <a:ext uri="{FF2B5EF4-FFF2-40B4-BE49-F238E27FC236}">
                <a16:creationId xmlns:a16="http://schemas.microsoft.com/office/drawing/2014/main" id="{73304BBD-98C8-92C3-3EA9-ED31022F22CD}"/>
              </a:ext>
            </a:extLst>
          </p:cNvPr>
          <p:cNvSpPr txBox="1"/>
          <p:nvPr/>
        </p:nvSpPr>
        <p:spPr>
          <a:xfrm>
            <a:off x="2424223" y="4273001"/>
            <a:ext cx="6154512" cy="584775"/>
          </a:xfrm>
          <a:prstGeom prst="rect">
            <a:avLst/>
          </a:prstGeom>
          <a:noFill/>
        </p:spPr>
        <p:txBody>
          <a:bodyPr wrap="square">
            <a:spAutoFit/>
          </a:bodyPr>
          <a:lstStyle/>
          <a:p>
            <a:r>
              <a:rPr lang="en-US" sz="1600" b="1" dirty="0">
                <a:solidFill>
                  <a:srgbClr val="91D58D"/>
                </a:solidFill>
                <a:latin typeface="+mn-lt"/>
              </a:rPr>
              <a:t>What neural networks can be utilized to achieve higher accuracy compared to the supervised approaches? </a:t>
            </a:r>
          </a:p>
        </p:txBody>
      </p:sp>
      <p:grpSp>
        <p:nvGrpSpPr>
          <p:cNvPr id="7" name="Group 6">
            <a:extLst>
              <a:ext uri="{FF2B5EF4-FFF2-40B4-BE49-F238E27FC236}">
                <a16:creationId xmlns:a16="http://schemas.microsoft.com/office/drawing/2014/main" id="{91B70C0F-949D-BB25-4E39-F364B8997FB2}"/>
              </a:ext>
            </a:extLst>
          </p:cNvPr>
          <p:cNvGrpSpPr/>
          <p:nvPr/>
        </p:nvGrpSpPr>
        <p:grpSpPr>
          <a:xfrm>
            <a:off x="-1839433" y="332931"/>
            <a:ext cx="4635796" cy="4643105"/>
            <a:chOff x="-1839433" y="332931"/>
            <a:chExt cx="4635796" cy="4643105"/>
          </a:xfrm>
        </p:grpSpPr>
        <p:grpSp>
          <p:nvGrpSpPr>
            <p:cNvPr id="10" name="Group 9">
              <a:extLst>
                <a:ext uri="{FF2B5EF4-FFF2-40B4-BE49-F238E27FC236}">
                  <a16:creationId xmlns:a16="http://schemas.microsoft.com/office/drawing/2014/main" id="{35AFA997-9BD8-13F9-7CBB-ABE3CE160BA8}"/>
                </a:ext>
              </a:extLst>
            </p:cNvPr>
            <p:cNvGrpSpPr/>
            <p:nvPr/>
          </p:nvGrpSpPr>
          <p:grpSpPr>
            <a:xfrm rot="18347286">
              <a:off x="-1843088" y="336586"/>
              <a:ext cx="4643105" cy="4635796"/>
              <a:chOff x="-1843088" y="336586"/>
              <a:chExt cx="4643105" cy="4635796"/>
            </a:xfrm>
          </p:grpSpPr>
          <p:grpSp>
            <p:nvGrpSpPr>
              <p:cNvPr id="9" name="Group 8">
                <a:extLst>
                  <a:ext uri="{FF2B5EF4-FFF2-40B4-BE49-F238E27FC236}">
                    <a16:creationId xmlns:a16="http://schemas.microsoft.com/office/drawing/2014/main" id="{102C3406-437C-4030-85A8-49D512B479EB}"/>
                  </a:ext>
                </a:extLst>
              </p:cNvPr>
              <p:cNvGrpSpPr/>
              <p:nvPr/>
            </p:nvGrpSpPr>
            <p:grpSpPr>
              <a:xfrm rot="18353440">
                <a:off x="-1839433" y="332931"/>
                <a:ext cx="4635796" cy="4643105"/>
                <a:chOff x="-1839433" y="332931"/>
                <a:chExt cx="4635796" cy="4643105"/>
              </a:xfrm>
            </p:grpSpPr>
            <p:sp>
              <p:nvSpPr>
                <p:cNvPr id="8" name="Arc 7">
                  <a:extLst>
                    <a:ext uri="{FF2B5EF4-FFF2-40B4-BE49-F238E27FC236}">
                      <a16:creationId xmlns:a16="http://schemas.microsoft.com/office/drawing/2014/main" id="{2899278A-B2F1-E6FA-2037-C54F1F5AA93B}"/>
                    </a:ext>
                  </a:extLst>
                </p:cNvPr>
                <p:cNvSpPr/>
                <p:nvPr/>
              </p:nvSpPr>
              <p:spPr>
                <a:xfrm rot="8965039">
                  <a:off x="-1839433" y="332931"/>
                  <a:ext cx="4635796" cy="4643105"/>
                </a:xfrm>
                <a:prstGeom prst="arc">
                  <a:avLst>
                    <a:gd name="adj1" fmla="val 18915325"/>
                    <a:gd name="adj2" fmla="val 18884449"/>
                  </a:avLst>
                </a:prstGeom>
                <a:noFill/>
                <a:ln w="19050">
                  <a:solidFill>
                    <a:srgbClr val="FF77F3"/>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3" name="Oval 2">
                  <a:extLst>
                    <a:ext uri="{FF2B5EF4-FFF2-40B4-BE49-F238E27FC236}">
                      <a16:creationId xmlns:a16="http://schemas.microsoft.com/office/drawing/2014/main" id="{A8A87741-ACE3-5FC1-7C88-381C22A8EE4F}"/>
                    </a:ext>
                  </a:extLst>
                </p:cNvPr>
                <p:cNvSpPr/>
                <p:nvPr/>
              </p:nvSpPr>
              <p:spPr>
                <a:xfrm>
                  <a:off x="1860698" y="4312332"/>
                  <a:ext cx="244548" cy="250528"/>
                </a:xfrm>
                <a:prstGeom prst="ellipse">
                  <a:avLst/>
                </a:prstGeom>
                <a:pattFill prst="dashVert">
                  <a:fgClr>
                    <a:srgbClr val="00FDFF"/>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14" name="Oval 13">
                <a:extLst>
                  <a:ext uri="{FF2B5EF4-FFF2-40B4-BE49-F238E27FC236}">
                    <a16:creationId xmlns:a16="http://schemas.microsoft.com/office/drawing/2014/main" id="{D34529C7-872E-7F01-0D7F-A23F737D8780}"/>
                  </a:ext>
                </a:extLst>
              </p:cNvPr>
              <p:cNvSpPr/>
              <p:nvPr/>
            </p:nvSpPr>
            <p:spPr>
              <a:xfrm>
                <a:off x="1860698" y="4302534"/>
                <a:ext cx="244548" cy="250528"/>
              </a:xfrm>
              <a:prstGeom prst="ellipse">
                <a:avLst/>
              </a:prstGeom>
              <a:pattFill prst="dashVert">
                <a:fgClr>
                  <a:srgbClr val="00FDFF"/>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grpSp>
        <p:sp>
          <p:nvSpPr>
            <p:cNvPr id="6" name="Oval 5">
              <a:extLst>
                <a:ext uri="{FF2B5EF4-FFF2-40B4-BE49-F238E27FC236}">
                  <a16:creationId xmlns:a16="http://schemas.microsoft.com/office/drawing/2014/main" id="{C12E8566-8DB2-9273-2FF2-90B9300BE84F}"/>
                </a:ext>
              </a:extLst>
            </p:cNvPr>
            <p:cNvSpPr/>
            <p:nvPr/>
          </p:nvSpPr>
          <p:spPr>
            <a:xfrm rot="18347286">
              <a:off x="1836372" y="4334779"/>
              <a:ext cx="244548" cy="250528"/>
            </a:xfrm>
            <a:prstGeom prst="ellipse">
              <a:avLst/>
            </a:prstGeom>
            <a:pattFill prst="dashVert">
              <a:fgClr>
                <a:srgbClr val="00FDFF"/>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US"/>
            </a:p>
          </p:txBody>
        </p:sp>
      </p:grpSp>
      <p:sp>
        <p:nvSpPr>
          <p:cNvPr id="47" name="Google Shape;228;p41">
            <a:extLst>
              <a:ext uri="{FF2B5EF4-FFF2-40B4-BE49-F238E27FC236}">
                <a16:creationId xmlns:a16="http://schemas.microsoft.com/office/drawing/2014/main" id="{2F8F7716-DBF2-8BC0-E504-84EAB67FC013}"/>
              </a:ext>
            </a:extLst>
          </p:cNvPr>
          <p:cNvSpPr txBox="1">
            <a:spLocks/>
          </p:cNvSpPr>
          <p:nvPr/>
        </p:nvSpPr>
        <p:spPr>
          <a:xfrm rot="4768516">
            <a:off x="-346274" y="1523993"/>
            <a:ext cx="3076427" cy="1980900"/>
          </a:xfrm>
          <a:prstGeom prst="rect">
            <a:avLst/>
          </a:prstGeom>
          <a:noFill/>
          <a:ln>
            <a:noFill/>
          </a:ln>
        </p:spPr>
        <p:txBody>
          <a:bodyPr spcFirstLastPara="1" wrap="square" lIns="91425" tIns="91425" rIns="91425" bIns="91425" numCol="1" anchor="b" anchorCtr="0">
            <a:prstTxWarp prst="textArchUp">
              <a:avLst>
                <a:gd name="adj" fmla="val 10641105"/>
              </a:avLst>
            </a:prstTxWarp>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AEAEAE"/>
                </a:solidFill>
              </a:rPr>
              <a:t>Research questions</a:t>
            </a:r>
          </a:p>
        </p:txBody>
      </p:sp>
      <p:grpSp>
        <p:nvGrpSpPr>
          <p:cNvPr id="32" name="Google Shape;5847;p80">
            <a:extLst>
              <a:ext uri="{FF2B5EF4-FFF2-40B4-BE49-F238E27FC236}">
                <a16:creationId xmlns:a16="http://schemas.microsoft.com/office/drawing/2014/main" id="{FCCB1B8F-04D1-F335-B3E2-1C81AC204E7B}"/>
              </a:ext>
            </a:extLst>
          </p:cNvPr>
          <p:cNvGrpSpPr/>
          <p:nvPr/>
        </p:nvGrpSpPr>
        <p:grpSpPr>
          <a:xfrm>
            <a:off x="-1156629" y="1035817"/>
            <a:ext cx="3089550" cy="3314218"/>
            <a:chOff x="4117738" y="4097880"/>
            <a:chExt cx="397692" cy="426402"/>
          </a:xfrm>
        </p:grpSpPr>
        <p:sp>
          <p:nvSpPr>
            <p:cNvPr id="33" name="Google Shape;5849;p80">
              <a:extLst>
                <a:ext uri="{FF2B5EF4-FFF2-40B4-BE49-F238E27FC236}">
                  <a16:creationId xmlns:a16="http://schemas.microsoft.com/office/drawing/2014/main" id="{3ADB8D53-C6C3-FBBE-2E6C-1FB09846D57D}"/>
                </a:ext>
              </a:extLst>
            </p:cNvPr>
            <p:cNvSpPr/>
            <p:nvPr/>
          </p:nvSpPr>
          <p:spPr>
            <a:xfrm>
              <a:off x="4217200" y="4197342"/>
              <a:ext cx="199292" cy="199292"/>
            </a:xfrm>
            <a:custGeom>
              <a:avLst/>
              <a:gdLst/>
              <a:ahLst/>
              <a:cxnLst/>
              <a:rect l="l" t="t" r="r" b="b"/>
              <a:pathLst>
                <a:path w="7608" h="7608" extrusionOk="0">
                  <a:moveTo>
                    <a:pt x="3804" y="0"/>
                  </a:moveTo>
                  <a:cubicBezTo>
                    <a:pt x="1703" y="0"/>
                    <a:pt x="0" y="1704"/>
                    <a:pt x="0" y="3804"/>
                  </a:cubicBezTo>
                  <a:cubicBezTo>
                    <a:pt x="0" y="5905"/>
                    <a:pt x="1703" y="7608"/>
                    <a:pt x="3804" y="7608"/>
                  </a:cubicBezTo>
                  <a:cubicBezTo>
                    <a:pt x="5905" y="7608"/>
                    <a:pt x="7608" y="5905"/>
                    <a:pt x="7608" y="3804"/>
                  </a:cubicBezTo>
                  <a:cubicBezTo>
                    <a:pt x="7608" y="1704"/>
                    <a:pt x="5905" y="0"/>
                    <a:pt x="3804" y="0"/>
                  </a:cubicBezTo>
                  <a:close/>
                </a:path>
              </a:pathLst>
            </a:custGeom>
            <a:solidFill>
              <a:srgbClr val="FF77F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50;p80">
              <a:extLst>
                <a:ext uri="{FF2B5EF4-FFF2-40B4-BE49-F238E27FC236}">
                  <a16:creationId xmlns:a16="http://schemas.microsoft.com/office/drawing/2014/main" id="{5CB202D7-5E42-C3BB-09DF-32888BA6CC85}"/>
                </a:ext>
              </a:extLst>
            </p:cNvPr>
            <p:cNvSpPr/>
            <p:nvPr/>
          </p:nvSpPr>
          <p:spPr>
            <a:xfrm>
              <a:off x="4238549" y="4218691"/>
              <a:ext cx="156594" cy="156594"/>
            </a:xfrm>
            <a:custGeom>
              <a:avLst/>
              <a:gdLst/>
              <a:ahLst/>
              <a:cxnLst/>
              <a:rect l="l" t="t" r="r" b="b"/>
              <a:pathLst>
                <a:path w="5978" h="5978" extrusionOk="0">
                  <a:moveTo>
                    <a:pt x="2989" y="1"/>
                  </a:moveTo>
                  <a:cubicBezTo>
                    <a:pt x="1337" y="1"/>
                    <a:pt x="1" y="1341"/>
                    <a:pt x="1" y="2989"/>
                  </a:cubicBezTo>
                  <a:cubicBezTo>
                    <a:pt x="1" y="4641"/>
                    <a:pt x="1337" y="5977"/>
                    <a:pt x="2989" y="5977"/>
                  </a:cubicBezTo>
                  <a:cubicBezTo>
                    <a:pt x="4637" y="5977"/>
                    <a:pt x="5977" y="4641"/>
                    <a:pt x="5977" y="2989"/>
                  </a:cubicBezTo>
                  <a:cubicBezTo>
                    <a:pt x="5977" y="1341"/>
                    <a:pt x="4637" y="1"/>
                    <a:pt x="2989" y="1"/>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35" name="Google Shape;5853;p80">
              <a:extLst>
                <a:ext uri="{FF2B5EF4-FFF2-40B4-BE49-F238E27FC236}">
                  <a16:creationId xmlns:a16="http://schemas.microsoft.com/office/drawing/2014/main" id="{4EDAF549-F4B1-F13B-A564-2FC8549F5C4E}"/>
                </a:ext>
              </a:extLst>
            </p:cNvPr>
            <p:cNvSpPr/>
            <p:nvPr/>
          </p:nvSpPr>
          <p:spPr>
            <a:xfrm>
              <a:off x="4183173" y="4169261"/>
              <a:ext cx="266167" cy="355021"/>
            </a:xfrm>
            <a:custGeom>
              <a:avLst/>
              <a:gdLst/>
              <a:ahLst/>
              <a:cxnLst/>
              <a:rect l="l" t="t" r="r" b="b"/>
              <a:pathLst>
                <a:path w="10161" h="13553" extrusionOk="0">
                  <a:moveTo>
                    <a:pt x="5120" y="514"/>
                  </a:moveTo>
                  <a:cubicBezTo>
                    <a:pt x="6188" y="514"/>
                    <a:pt x="7221" y="911"/>
                    <a:pt x="8012" y="1628"/>
                  </a:cubicBezTo>
                  <a:cubicBezTo>
                    <a:pt x="9613" y="3060"/>
                    <a:pt x="9931" y="5442"/>
                    <a:pt x="8766" y="7247"/>
                  </a:cubicBezTo>
                  <a:lnTo>
                    <a:pt x="8770" y="7244"/>
                  </a:lnTo>
                  <a:lnTo>
                    <a:pt x="8770" y="7244"/>
                  </a:lnTo>
                  <a:cubicBezTo>
                    <a:pt x="8324" y="7929"/>
                    <a:pt x="7697" y="8478"/>
                    <a:pt x="6960" y="8827"/>
                  </a:cubicBezTo>
                  <a:cubicBezTo>
                    <a:pt x="6498" y="9050"/>
                    <a:pt x="6203" y="9516"/>
                    <a:pt x="6206" y="10030"/>
                  </a:cubicBezTo>
                  <a:lnTo>
                    <a:pt x="6206" y="10328"/>
                  </a:lnTo>
                  <a:lnTo>
                    <a:pt x="4000" y="10328"/>
                  </a:lnTo>
                  <a:lnTo>
                    <a:pt x="4000" y="10030"/>
                  </a:lnTo>
                  <a:cubicBezTo>
                    <a:pt x="4000" y="9516"/>
                    <a:pt x="3701" y="9047"/>
                    <a:pt x="3239" y="8824"/>
                  </a:cubicBezTo>
                  <a:cubicBezTo>
                    <a:pt x="1529" y="8012"/>
                    <a:pt x="532" y="6192"/>
                    <a:pt x="775" y="4318"/>
                  </a:cubicBezTo>
                  <a:cubicBezTo>
                    <a:pt x="1018" y="2347"/>
                    <a:pt x="2629" y="761"/>
                    <a:pt x="4603" y="541"/>
                  </a:cubicBezTo>
                  <a:cubicBezTo>
                    <a:pt x="4771" y="524"/>
                    <a:pt x="4938" y="514"/>
                    <a:pt x="5106" y="514"/>
                  </a:cubicBezTo>
                  <a:cubicBezTo>
                    <a:pt x="5111" y="514"/>
                    <a:pt x="5116" y="514"/>
                    <a:pt x="5120" y="514"/>
                  </a:cubicBezTo>
                  <a:close/>
                  <a:moveTo>
                    <a:pt x="6206" y="10835"/>
                  </a:moveTo>
                  <a:lnTo>
                    <a:pt x="6206" y="11668"/>
                  </a:lnTo>
                  <a:cubicBezTo>
                    <a:pt x="6206" y="11826"/>
                    <a:pt x="6076" y="11956"/>
                    <a:pt x="5919" y="11956"/>
                  </a:cubicBezTo>
                  <a:lnTo>
                    <a:pt x="4287" y="11956"/>
                  </a:lnTo>
                  <a:cubicBezTo>
                    <a:pt x="4126" y="11956"/>
                    <a:pt x="4000" y="11829"/>
                    <a:pt x="4000" y="11668"/>
                  </a:cubicBezTo>
                  <a:lnTo>
                    <a:pt x="4000" y="10835"/>
                  </a:lnTo>
                  <a:close/>
                  <a:moveTo>
                    <a:pt x="5662" y="12466"/>
                  </a:moveTo>
                  <a:lnTo>
                    <a:pt x="5662" y="12754"/>
                  </a:lnTo>
                  <a:cubicBezTo>
                    <a:pt x="5662" y="12915"/>
                    <a:pt x="5535" y="13042"/>
                    <a:pt x="5374" y="13042"/>
                  </a:cubicBezTo>
                  <a:lnTo>
                    <a:pt x="4832" y="13042"/>
                  </a:lnTo>
                  <a:cubicBezTo>
                    <a:pt x="4671" y="13042"/>
                    <a:pt x="4541" y="12915"/>
                    <a:pt x="4541" y="12754"/>
                  </a:cubicBezTo>
                  <a:lnTo>
                    <a:pt x="4541" y="12466"/>
                  </a:lnTo>
                  <a:close/>
                  <a:moveTo>
                    <a:pt x="5117" y="0"/>
                  </a:moveTo>
                  <a:cubicBezTo>
                    <a:pt x="4928" y="0"/>
                    <a:pt x="4738" y="12"/>
                    <a:pt x="4548" y="34"/>
                  </a:cubicBezTo>
                  <a:cubicBezTo>
                    <a:pt x="2341" y="277"/>
                    <a:pt x="542" y="2052"/>
                    <a:pt x="268" y="4252"/>
                  </a:cubicBezTo>
                  <a:cubicBezTo>
                    <a:pt x="0" y="6350"/>
                    <a:pt x="1111" y="8378"/>
                    <a:pt x="3019" y="9283"/>
                  </a:cubicBezTo>
                  <a:cubicBezTo>
                    <a:pt x="3307" y="9420"/>
                    <a:pt x="3489" y="9711"/>
                    <a:pt x="3489" y="10030"/>
                  </a:cubicBezTo>
                  <a:lnTo>
                    <a:pt x="3489" y="11668"/>
                  </a:lnTo>
                  <a:cubicBezTo>
                    <a:pt x="3489" y="12011"/>
                    <a:pt x="3708" y="12316"/>
                    <a:pt x="4034" y="12425"/>
                  </a:cubicBezTo>
                  <a:lnTo>
                    <a:pt x="4034" y="12754"/>
                  </a:lnTo>
                  <a:cubicBezTo>
                    <a:pt x="4034" y="13196"/>
                    <a:pt x="4390" y="13553"/>
                    <a:pt x="4832" y="13553"/>
                  </a:cubicBezTo>
                  <a:lnTo>
                    <a:pt x="5374" y="13553"/>
                  </a:lnTo>
                  <a:cubicBezTo>
                    <a:pt x="5816" y="13553"/>
                    <a:pt x="6172" y="13196"/>
                    <a:pt x="6172" y="12754"/>
                  </a:cubicBezTo>
                  <a:lnTo>
                    <a:pt x="6172" y="12425"/>
                  </a:lnTo>
                  <a:cubicBezTo>
                    <a:pt x="6498" y="12316"/>
                    <a:pt x="6714" y="12011"/>
                    <a:pt x="6714" y="11668"/>
                  </a:cubicBezTo>
                  <a:lnTo>
                    <a:pt x="6714" y="10030"/>
                  </a:lnTo>
                  <a:cubicBezTo>
                    <a:pt x="6714" y="9715"/>
                    <a:pt x="6892" y="9424"/>
                    <a:pt x="7176" y="9286"/>
                  </a:cubicBezTo>
                  <a:cubicBezTo>
                    <a:pt x="8657" y="8591"/>
                    <a:pt x="9688" y="7200"/>
                    <a:pt x="9924" y="5582"/>
                  </a:cubicBezTo>
                  <a:cubicBezTo>
                    <a:pt x="10161" y="3965"/>
                    <a:pt x="9572" y="2337"/>
                    <a:pt x="8352" y="1247"/>
                  </a:cubicBezTo>
                  <a:cubicBezTo>
                    <a:pt x="7459" y="440"/>
                    <a:pt x="6306" y="0"/>
                    <a:pt x="5117"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36" name="Google Shape;5854;p80">
              <a:extLst>
                <a:ext uri="{FF2B5EF4-FFF2-40B4-BE49-F238E27FC236}">
                  <a16:creationId xmlns:a16="http://schemas.microsoft.com/office/drawing/2014/main" id="{ED00D4D7-22B6-DE35-A835-4E6542FDBB6B}"/>
                </a:ext>
              </a:extLst>
            </p:cNvPr>
            <p:cNvSpPr/>
            <p:nvPr/>
          </p:nvSpPr>
          <p:spPr>
            <a:xfrm>
              <a:off x="4457775" y="4290335"/>
              <a:ext cx="57655" cy="13307"/>
            </a:xfrm>
            <a:custGeom>
              <a:avLst/>
              <a:gdLst/>
              <a:ahLst/>
              <a:cxnLst/>
              <a:rect l="l" t="t" r="r" b="b"/>
              <a:pathLst>
                <a:path w="2201" h="508" extrusionOk="0">
                  <a:moveTo>
                    <a:pt x="326" y="1"/>
                  </a:moveTo>
                  <a:cubicBezTo>
                    <a:pt x="0" y="14"/>
                    <a:pt x="0" y="494"/>
                    <a:pt x="326" y="508"/>
                  </a:cubicBezTo>
                  <a:lnTo>
                    <a:pt x="1953" y="508"/>
                  </a:lnTo>
                  <a:cubicBezTo>
                    <a:pt x="2090" y="504"/>
                    <a:pt x="2200" y="391"/>
                    <a:pt x="2200" y="254"/>
                  </a:cubicBezTo>
                  <a:cubicBezTo>
                    <a:pt x="2200" y="117"/>
                    <a:pt x="2090" y="4"/>
                    <a:pt x="195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55;p80">
              <a:extLst>
                <a:ext uri="{FF2B5EF4-FFF2-40B4-BE49-F238E27FC236}">
                  <a16:creationId xmlns:a16="http://schemas.microsoft.com/office/drawing/2014/main" id="{243931FB-81CB-7D06-32E7-7C996151A936}"/>
                </a:ext>
              </a:extLst>
            </p:cNvPr>
            <p:cNvSpPr/>
            <p:nvPr/>
          </p:nvSpPr>
          <p:spPr>
            <a:xfrm>
              <a:off x="4117738" y="4290335"/>
              <a:ext cx="56293" cy="13333"/>
            </a:xfrm>
            <a:custGeom>
              <a:avLst/>
              <a:gdLst/>
              <a:ahLst/>
              <a:cxnLst/>
              <a:rect l="l" t="t" r="r" b="b"/>
              <a:pathLst>
                <a:path w="2149" h="509" extrusionOk="0">
                  <a:moveTo>
                    <a:pt x="252" y="0"/>
                  </a:moveTo>
                  <a:cubicBezTo>
                    <a:pt x="114" y="0"/>
                    <a:pt x="0" y="114"/>
                    <a:pt x="0" y="254"/>
                  </a:cubicBezTo>
                  <a:cubicBezTo>
                    <a:pt x="0" y="394"/>
                    <a:pt x="114" y="508"/>
                    <a:pt x="252" y="508"/>
                  </a:cubicBezTo>
                  <a:cubicBezTo>
                    <a:pt x="256" y="508"/>
                    <a:pt x="260" y="508"/>
                    <a:pt x="264" y="508"/>
                  </a:cubicBezTo>
                  <a:lnTo>
                    <a:pt x="1895" y="508"/>
                  </a:lnTo>
                  <a:cubicBezTo>
                    <a:pt x="2036" y="508"/>
                    <a:pt x="2149" y="395"/>
                    <a:pt x="2149" y="254"/>
                  </a:cubicBezTo>
                  <a:cubicBezTo>
                    <a:pt x="2149" y="114"/>
                    <a:pt x="2036" y="1"/>
                    <a:pt x="1895" y="1"/>
                  </a:cubicBezTo>
                  <a:lnTo>
                    <a:pt x="264" y="1"/>
                  </a:lnTo>
                  <a:cubicBezTo>
                    <a:pt x="260" y="0"/>
                    <a:pt x="256" y="0"/>
                    <a:pt x="252" y="0"/>
                  </a:cubicBezTo>
                  <a:close/>
                </a:path>
              </a:pathLst>
            </a:custGeom>
            <a:solidFill>
              <a:srgbClr val="FF77F3"/>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38" name="Google Shape;5856;p80">
              <a:extLst>
                <a:ext uri="{FF2B5EF4-FFF2-40B4-BE49-F238E27FC236}">
                  <a16:creationId xmlns:a16="http://schemas.microsoft.com/office/drawing/2014/main" id="{65C033B0-ABB6-ECBC-1F80-3B4F5BDB5A37}"/>
                </a:ext>
              </a:extLst>
            </p:cNvPr>
            <p:cNvSpPr/>
            <p:nvPr/>
          </p:nvSpPr>
          <p:spPr>
            <a:xfrm>
              <a:off x="4310009" y="4097880"/>
              <a:ext cx="13674" cy="56398"/>
            </a:xfrm>
            <a:custGeom>
              <a:avLst/>
              <a:gdLst/>
              <a:ahLst/>
              <a:cxnLst/>
              <a:rect l="l" t="t" r="r" b="b"/>
              <a:pathLst>
                <a:path w="522" h="2153" extrusionOk="0">
                  <a:moveTo>
                    <a:pt x="261" y="1"/>
                  </a:moveTo>
                  <a:cubicBezTo>
                    <a:pt x="117" y="1"/>
                    <a:pt x="1" y="120"/>
                    <a:pt x="7" y="268"/>
                  </a:cubicBezTo>
                  <a:lnTo>
                    <a:pt x="7" y="1896"/>
                  </a:lnTo>
                  <a:cubicBezTo>
                    <a:pt x="7" y="2036"/>
                    <a:pt x="120" y="2149"/>
                    <a:pt x="261" y="2153"/>
                  </a:cubicBezTo>
                  <a:cubicBezTo>
                    <a:pt x="401" y="2149"/>
                    <a:pt x="515" y="2036"/>
                    <a:pt x="515" y="1896"/>
                  </a:cubicBezTo>
                  <a:lnTo>
                    <a:pt x="515" y="268"/>
                  </a:lnTo>
                  <a:cubicBezTo>
                    <a:pt x="521" y="120"/>
                    <a:pt x="405" y="1"/>
                    <a:pt x="261"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57;p80">
              <a:extLst>
                <a:ext uri="{FF2B5EF4-FFF2-40B4-BE49-F238E27FC236}">
                  <a16:creationId xmlns:a16="http://schemas.microsoft.com/office/drawing/2014/main" id="{0B2A59AD-D2F2-DB9B-6E7C-4C167D4696A4}"/>
                </a:ext>
              </a:extLst>
            </p:cNvPr>
            <p:cNvSpPr/>
            <p:nvPr/>
          </p:nvSpPr>
          <p:spPr>
            <a:xfrm>
              <a:off x="4383984" y="4142228"/>
              <a:ext cx="25959" cy="32036"/>
            </a:xfrm>
            <a:custGeom>
              <a:avLst/>
              <a:gdLst/>
              <a:ahLst/>
              <a:cxnLst/>
              <a:rect l="l" t="t" r="r" b="b"/>
              <a:pathLst>
                <a:path w="991" h="1223" extrusionOk="0">
                  <a:moveTo>
                    <a:pt x="699" y="0"/>
                  </a:moveTo>
                  <a:cubicBezTo>
                    <a:pt x="610" y="0"/>
                    <a:pt x="523" y="48"/>
                    <a:pt x="477" y="134"/>
                  </a:cubicBezTo>
                  <a:lnTo>
                    <a:pt x="69" y="840"/>
                  </a:lnTo>
                  <a:cubicBezTo>
                    <a:pt x="0" y="963"/>
                    <a:pt x="41" y="1118"/>
                    <a:pt x="161" y="1189"/>
                  </a:cubicBezTo>
                  <a:cubicBezTo>
                    <a:pt x="202" y="1212"/>
                    <a:pt x="245" y="1223"/>
                    <a:pt x="288" y="1223"/>
                  </a:cubicBezTo>
                  <a:cubicBezTo>
                    <a:pt x="377" y="1223"/>
                    <a:pt x="462" y="1178"/>
                    <a:pt x="511" y="1097"/>
                  </a:cubicBezTo>
                  <a:lnTo>
                    <a:pt x="915" y="391"/>
                  </a:lnTo>
                  <a:cubicBezTo>
                    <a:pt x="991" y="268"/>
                    <a:pt x="953" y="107"/>
                    <a:pt x="826" y="35"/>
                  </a:cubicBezTo>
                  <a:cubicBezTo>
                    <a:pt x="786" y="11"/>
                    <a:pt x="742" y="0"/>
                    <a:pt x="69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58;p80">
              <a:extLst>
                <a:ext uri="{FF2B5EF4-FFF2-40B4-BE49-F238E27FC236}">
                  <a16:creationId xmlns:a16="http://schemas.microsoft.com/office/drawing/2014/main" id="{48EBB170-5A42-F1FD-EA52-6FE6300425EE}"/>
                </a:ext>
              </a:extLst>
            </p:cNvPr>
            <p:cNvSpPr/>
            <p:nvPr/>
          </p:nvSpPr>
          <p:spPr>
            <a:xfrm>
              <a:off x="4223644" y="4419738"/>
              <a:ext cx="26064" cy="32036"/>
            </a:xfrm>
            <a:custGeom>
              <a:avLst/>
              <a:gdLst/>
              <a:ahLst/>
              <a:cxnLst/>
              <a:rect l="l" t="t" r="r" b="b"/>
              <a:pathLst>
                <a:path w="995" h="1223" extrusionOk="0">
                  <a:moveTo>
                    <a:pt x="703" y="1"/>
                  </a:moveTo>
                  <a:cubicBezTo>
                    <a:pt x="615" y="1"/>
                    <a:pt x="530" y="47"/>
                    <a:pt x="484" y="129"/>
                  </a:cubicBezTo>
                  <a:lnTo>
                    <a:pt x="76" y="835"/>
                  </a:lnTo>
                  <a:cubicBezTo>
                    <a:pt x="1" y="955"/>
                    <a:pt x="42" y="1116"/>
                    <a:pt x="165" y="1188"/>
                  </a:cubicBezTo>
                  <a:cubicBezTo>
                    <a:pt x="207" y="1211"/>
                    <a:pt x="251" y="1222"/>
                    <a:pt x="294" y="1222"/>
                  </a:cubicBezTo>
                  <a:cubicBezTo>
                    <a:pt x="385" y="1222"/>
                    <a:pt x="472" y="1174"/>
                    <a:pt x="518" y="1088"/>
                  </a:cubicBezTo>
                  <a:lnTo>
                    <a:pt x="926" y="382"/>
                  </a:lnTo>
                  <a:cubicBezTo>
                    <a:pt x="995" y="259"/>
                    <a:pt x="954" y="105"/>
                    <a:pt x="834" y="36"/>
                  </a:cubicBezTo>
                  <a:cubicBezTo>
                    <a:pt x="793" y="12"/>
                    <a:pt x="748" y="1"/>
                    <a:pt x="703"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9;p80">
              <a:extLst>
                <a:ext uri="{FF2B5EF4-FFF2-40B4-BE49-F238E27FC236}">
                  <a16:creationId xmlns:a16="http://schemas.microsoft.com/office/drawing/2014/main" id="{30E123E7-3C8A-34EA-478C-04C10370B701}"/>
                </a:ext>
              </a:extLst>
            </p:cNvPr>
            <p:cNvSpPr/>
            <p:nvPr/>
          </p:nvSpPr>
          <p:spPr>
            <a:xfrm>
              <a:off x="4222780" y="4142490"/>
              <a:ext cx="26850" cy="31617"/>
            </a:xfrm>
            <a:custGeom>
              <a:avLst/>
              <a:gdLst/>
              <a:ahLst/>
              <a:cxnLst/>
              <a:rect l="l" t="t" r="r" b="b"/>
              <a:pathLst>
                <a:path w="1025" h="1207" extrusionOk="0">
                  <a:moveTo>
                    <a:pt x="341" y="0"/>
                  </a:moveTo>
                  <a:cubicBezTo>
                    <a:pt x="169" y="0"/>
                    <a:pt x="1" y="180"/>
                    <a:pt x="109" y="381"/>
                  </a:cubicBezTo>
                  <a:lnTo>
                    <a:pt x="517" y="1087"/>
                  </a:lnTo>
                  <a:cubicBezTo>
                    <a:pt x="565" y="1164"/>
                    <a:pt x="649" y="1207"/>
                    <a:pt x="735" y="1207"/>
                  </a:cubicBezTo>
                  <a:cubicBezTo>
                    <a:pt x="778" y="1207"/>
                    <a:pt x="823" y="1196"/>
                    <a:pt x="863" y="1173"/>
                  </a:cubicBezTo>
                  <a:cubicBezTo>
                    <a:pt x="980" y="1104"/>
                    <a:pt x="1024" y="953"/>
                    <a:pt x="959" y="830"/>
                  </a:cubicBezTo>
                  <a:lnTo>
                    <a:pt x="551" y="124"/>
                  </a:lnTo>
                  <a:cubicBezTo>
                    <a:pt x="497" y="37"/>
                    <a:pt x="419" y="0"/>
                    <a:pt x="34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0;p80">
              <a:extLst>
                <a:ext uri="{FF2B5EF4-FFF2-40B4-BE49-F238E27FC236}">
                  <a16:creationId xmlns:a16="http://schemas.microsoft.com/office/drawing/2014/main" id="{D65542A4-1CAA-2536-CF39-0ADC12B170CE}"/>
                </a:ext>
              </a:extLst>
            </p:cNvPr>
            <p:cNvSpPr/>
            <p:nvPr/>
          </p:nvSpPr>
          <p:spPr>
            <a:xfrm>
              <a:off x="4382936" y="4419843"/>
              <a:ext cx="26824" cy="31591"/>
            </a:xfrm>
            <a:custGeom>
              <a:avLst/>
              <a:gdLst/>
              <a:ahLst/>
              <a:cxnLst/>
              <a:rect l="l" t="t" r="r" b="b"/>
              <a:pathLst>
                <a:path w="1024" h="1206" extrusionOk="0">
                  <a:moveTo>
                    <a:pt x="339" y="0"/>
                  </a:moveTo>
                  <a:cubicBezTo>
                    <a:pt x="167" y="0"/>
                    <a:pt x="0" y="178"/>
                    <a:pt x="109" y="378"/>
                  </a:cubicBezTo>
                  <a:lnTo>
                    <a:pt x="517" y="1084"/>
                  </a:lnTo>
                  <a:cubicBezTo>
                    <a:pt x="564" y="1162"/>
                    <a:pt x="647" y="1206"/>
                    <a:pt x="732" y="1206"/>
                  </a:cubicBezTo>
                  <a:cubicBezTo>
                    <a:pt x="775" y="1206"/>
                    <a:pt x="819" y="1194"/>
                    <a:pt x="859" y="1170"/>
                  </a:cubicBezTo>
                  <a:cubicBezTo>
                    <a:pt x="979" y="1101"/>
                    <a:pt x="1024" y="951"/>
                    <a:pt x="959" y="831"/>
                  </a:cubicBezTo>
                  <a:lnTo>
                    <a:pt x="551" y="125"/>
                  </a:lnTo>
                  <a:cubicBezTo>
                    <a:pt x="496" y="37"/>
                    <a:pt x="417" y="0"/>
                    <a:pt x="339"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61;p80">
              <a:extLst>
                <a:ext uri="{FF2B5EF4-FFF2-40B4-BE49-F238E27FC236}">
                  <a16:creationId xmlns:a16="http://schemas.microsoft.com/office/drawing/2014/main" id="{846BF526-BB3D-E43F-130E-BF4EFFBA55F5}"/>
                </a:ext>
              </a:extLst>
            </p:cNvPr>
            <p:cNvSpPr/>
            <p:nvPr/>
          </p:nvSpPr>
          <p:spPr>
            <a:xfrm>
              <a:off x="4438469" y="4364938"/>
              <a:ext cx="34132" cy="24257"/>
            </a:xfrm>
            <a:custGeom>
              <a:avLst/>
              <a:gdLst/>
              <a:ahLst/>
              <a:cxnLst/>
              <a:rect l="l" t="t" r="r" b="b"/>
              <a:pathLst>
                <a:path w="1303" h="926" extrusionOk="0">
                  <a:moveTo>
                    <a:pt x="292" y="0"/>
                  </a:moveTo>
                  <a:cubicBezTo>
                    <a:pt x="204" y="0"/>
                    <a:pt x="120" y="46"/>
                    <a:pt x="72" y="127"/>
                  </a:cubicBezTo>
                  <a:cubicBezTo>
                    <a:pt x="0" y="254"/>
                    <a:pt x="45" y="411"/>
                    <a:pt x="172" y="480"/>
                  </a:cubicBezTo>
                  <a:lnTo>
                    <a:pt x="878" y="888"/>
                  </a:lnTo>
                  <a:cubicBezTo>
                    <a:pt x="918" y="913"/>
                    <a:pt x="964" y="926"/>
                    <a:pt x="1009" y="926"/>
                  </a:cubicBezTo>
                  <a:cubicBezTo>
                    <a:pt x="1097" y="926"/>
                    <a:pt x="1183" y="880"/>
                    <a:pt x="1230" y="799"/>
                  </a:cubicBezTo>
                  <a:cubicBezTo>
                    <a:pt x="1302" y="672"/>
                    <a:pt x="1258" y="514"/>
                    <a:pt x="1131" y="446"/>
                  </a:cubicBezTo>
                  <a:lnTo>
                    <a:pt x="425" y="38"/>
                  </a:lnTo>
                  <a:cubicBezTo>
                    <a:pt x="383" y="12"/>
                    <a:pt x="337" y="0"/>
                    <a:pt x="292"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62;p80">
              <a:extLst>
                <a:ext uri="{FF2B5EF4-FFF2-40B4-BE49-F238E27FC236}">
                  <a16:creationId xmlns:a16="http://schemas.microsoft.com/office/drawing/2014/main" id="{51316BD7-C071-F699-500B-C7F4338D2033}"/>
                </a:ext>
              </a:extLst>
            </p:cNvPr>
            <p:cNvSpPr/>
            <p:nvPr/>
          </p:nvSpPr>
          <p:spPr>
            <a:xfrm>
              <a:off x="4161091" y="4204782"/>
              <a:ext cx="33765" cy="24099"/>
            </a:xfrm>
            <a:custGeom>
              <a:avLst/>
              <a:gdLst/>
              <a:ahLst/>
              <a:cxnLst/>
              <a:rect l="l" t="t" r="r" b="b"/>
              <a:pathLst>
                <a:path w="1289" h="920" extrusionOk="0">
                  <a:moveTo>
                    <a:pt x="294" y="1"/>
                  </a:moveTo>
                  <a:cubicBezTo>
                    <a:pt x="206" y="1"/>
                    <a:pt x="120" y="46"/>
                    <a:pt x="72" y="128"/>
                  </a:cubicBezTo>
                  <a:cubicBezTo>
                    <a:pt x="0" y="254"/>
                    <a:pt x="45" y="412"/>
                    <a:pt x="172" y="481"/>
                  </a:cubicBezTo>
                  <a:lnTo>
                    <a:pt x="878" y="888"/>
                  </a:lnTo>
                  <a:cubicBezTo>
                    <a:pt x="916" y="909"/>
                    <a:pt x="958" y="919"/>
                    <a:pt x="999" y="919"/>
                  </a:cubicBezTo>
                  <a:cubicBezTo>
                    <a:pt x="1086" y="919"/>
                    <a:pt x="1171" y="874"/>
                    <a:pt x="1220" y="792"/>
                  </a:cubicBezTo>
                  <a:cubicBezTo>
                    <a:pt x="1289" y="672"/>
                    <a:pt x="1251" y="518"/>
                    <a:pt x="1131" y="446"/>
                  </a:cubicBezTo>
                  <a:lnTo>
                    <a:pt x="425" y="39"/>
                  </a:lnTo>
                  <a:cubicBezTo>
                    <a:pt x="385" y="13"/>
                    <a:pt x="339" y="1"/>
                    <a:pt x="294"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63;p80">
              <a:extLst>
                <a:ext uri="{FF2B5EF4-FFF2-40B4-BE49-F238E27FC236}">
                  <a16:creationId xmlns:a16="http://schemas.microsoft.com/office/drawing/2014/main" id="{30C1A863-AD64-F66C-495F-0E9E16FC96AA}"/>
                </a:ext>
              </a:extLst>
            </p:cNvPr>
            <p:cNvSpPr/>
            <p:nvPr/>
          </p:nvSpPr>
          <p:spPr>
            <a:xfrm>
              <a:off x="4437029" y="4204991"/>
              <a:ext cx="35206" cy="23968"/>
            </a:xfrm>
            <a:custGeom>
              <a:avLst/>
              <a:gdLst/>
              <a:ahLst/>
              <a:cxnLst/>
              <a:rect l="l" t="t" r="r" b="b"/>
              <a:pathLst>
                <a:path w="1344" h="915" extrusionOk="0">
                  <a:moveTo>
                    <a:pt x="1050" y="1"/>
                  </a:moveTo>
                  <a:cubicBezTo>
                    <a:pt x="1010" y="1"/>
                    <a:pt x="970" y="10"/>
                    <a:pt x="933" y="31"/>
                  </a:cubicBezTo>
                  <a:lnTo>
                    <a:pt x="227" y="438"/>
                  </a:lnTo>
                  <a:cubicBezTo>
                    <a:pt x="0" y="569"/>
                    <a:pt x="93" y="915"/>
                    <a:pt x="353" y="915"/>
                  </a:cubicBezTo>
                  <a:cubicBezTo>
                    <a:pt x="398" y="915"/>
                    <a:pt x="442" y="904"/>
                    <a:pt x="480" y="880"/>
                  </a:cubicBezTo>
                  <a:lnTo>
                    <a:pt x="1186" y="473"/>
                  </a:lnTo>
                  <a:cubicBezTo>
                    <a:pt x="1303" y="401"/>
                    <a:pt x="1344" y="246"/>
                    <a:pt x="1272" y="130"/>
                  </a:cubicBezTo>
                  <a:cubicBezTo>
                    <a:pt x="1225" y="47"/>
                    <a:pt x="1139" y="1"/>
                    <a:pt x="1050" y="1"/>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64;p80">
              <a:extLst>
                <a:ext uri="{FF2B5EF4-FFF2-40B4-BE49-F238E27FC236}">
                  <a16:creationId xmlns:a16="http://schemas.microsoft.com/office/drawing/2014/main" id="{551DBFC1-90CB-4C03-F9FC-616684AA3CCD}"/>
                </a:ext>
              </a:extLst>
            </p:cNvPr>
            <p:cNvSpPr/>
            <p:nvPr/>
          </p:nvSpPr>
          <p:spPr>
            <a:xfrm>
              <a:off x="4161091" y="4364938"/>
              <a:ext cx="34132" cy="24257"/>
            </a:xfrm>
            <a:custGeom>
              <a:avLst/>
              <a:gdLst/>
              <a:ahLst/>
              <a:cxnLst/>
              <a:rect l="l" t="t" r="r" b="b"/>
              <a:pathLst>
                <a:path w="1303" h="926" extrusionOk="0">
                  <a:moveTo>
                    <a:pt x="1011" y="0"/>
                  </a:moveTo>
                  <a:cubicBezTo>
                    <a:pt x="966" y="0"/>
                    <a:pt x="920" y="12"/>
                    <a:pt x="878" y="38"/>
                  </a:cubicBezTo>
                  <a:lnTo>
                    <a:pt x="172" y="446"/>
                  </a:lnTo>
                  <a:cubicBezTo>
                    <a:pt x="45" y="514"/>
                    <a:pt x="0" y="672"/>
                    <a:pt x="72" y="799"/>
                  </a:cubicBezTo>
                  <a:cubicBezTo>
                    <a:pt x="120" y="880"/>
                    <a:pt x="206" y="926"/>
                    <a:pt x="294" y="926"/>
                  </a:cubicBezTo>
                  <a:cubicBezTo>
                    <a:pt x="339" y="926"/>
                    <a:pt x="385" y="913"/>
                    <a:pt x="425" y="888"/>
                  </a:cubicBezTo>
                  <a:lnTo>
                    <a:pt x="1131" y="480"/>
                  </a:lnTo>
                  <a:cubicBezTo>
                    <a:pt x="1258" y="411"/>
                    <a:pt x="1303" y="254"/>
                    <a:pt x="1231" y="127"/>
                  </a:cubicBezTo>
                  <a:cubicBezTo>
                    <a:pt x="1183" y="46"/>
                    <a:pt x="1099" y="0"/>
                    <a:pt x="1011" y="0"/>
                  </a:cubicBezTo>
                  <a:close/>
                </a:path>
              </a:pathLst>
            </a:custGeom>
            <a:solidFill>
              <a:srgbClr val="FF7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6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F578679-9B0B-127A-1A11-8B01A3CDF7B3}"/>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846D8D94-972D-44E2-BF0A-A725E7FA3047}"/>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197B3278-8BC5-75CB-845E-58A94710525E}"/>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E0F15856-35E8-7AB3-BC19-94B7E175093F}"/>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C0DA4414-8E8F-DE06-F0FC-DACE34366DE9}"/>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8FBE433C-3B08-5D97-2CA5-989E034153F8}"/>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37AEC6EF-4654-F3BC-4DA9-D5C2BF892A65}"/>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F5B669E7-7DD7-5D54-D42E-D7758E344838}"/>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E0A61007-5752-B0CE-A8D6-035B4930677C}"/>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68C4F752-DF24-BCA7-BF80-EFB477D293F3}"/>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39DD4064-1FF4-75E1-CD00-AD2CF606F960}"/>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DCE935E6-AA98-DC6B-E4EC-FE7EE9713A4D}"/>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BFDFCF93-ED4C-0334-8849-EF6D838A0476}"/>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0DA3025C-5AED-C6B0-C098-25BD254F348B}"/>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C5BDC5E6-1321-63FE-90ED-E7CAE3B10CD4}"/>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3D4619BF-7713-CFFE-4BB7-1612637F037A}"/>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Research Questions</a:t>
            </a:r>
          </a:p>
        </p:txBody>
      </p:sp>
      <p:sp>
        <p:nvSpPr>
          <p:cNvPr id="241" name="Google Shape;241;p41">
            <a:extLst>
              <a:ext uri="{FF2B5EF4-FFF2-40B4-BE49-F238E27FC236}">
                <a16:creationId xmlns:a16="http://schemas.microsoft.com/office/drawing/2014/main" id="{B2AE0DE8-D275-2E80-299E-AA2371989F9E}"/>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AF691CF4-F07B-990C-3FD5-D0DD86674F01}"/>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6A2BD402-5E9F-35A7-CB27-48B4E130B48B}"/>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F3BAF9F6-C1D2-1971-3340-FF543C84A074}"/>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F3B9526A-326A-986B-E381-9AD0DFF193E2}"/>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346936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0FA09799-1F07-22F3-0C2A-EA13E08F0A11}"/>
            </a:ext>
          </a:extLst>
        </p:cNvPr>
        <p:cNvGrpSpPr/>
        <p:nvPr/>
      </p:nvGrpSpPr>
      <p:grpSpPr>
        <a:xfrm>
          <a:off x="0" y="0"/>
          <a:ext cx="0" cy="0"/>
          <a:chOff x="0" y="0"/>
          <a:chExt cx="0" cy="0"/>
        </a:xfrm>
      </p:grpSpPr>
      <p:pic>
        <p:nvPicPr>
          <p:cNvPr id="247" name="Google Shape;247;p42">
            <a:extLst>
              <a:ext uri="{FF2B5EF4-FFF2-40B4-BE49-F238E27FC236}">
                <a16:creationId xmlns:a16="http://schemas.microsoft.com/office/drawing/2014/main" id="{CAF1152C-8C66-E99A-DE37-1B88DB099C60}"/>
              </a:ext>
            </a:extLst>
          </p:cNvPr>
          <p:cNvPicPr preferRelativeResize="0"/>
          <p:nvPr/>
        </p:nvPicPr>
        <p:blipFill>
          <a:blip r:embed="rId3">
            <a:alphaModFix/>
          </a:blip>
          <a:stretch>
            <a:fillRect/>
          </a:stretch>
        </p:blipFill>
        <p:spPr>
          <a:xfrm>
            <a:off x="-643750" y="3256925"/>
            <a:ext cx="6530596" cy="2573349"/>
          </a:xfrm>
          <a:prstGeom prst="rect">
            <a:avLst/>
          </a:prstGeom>
          <a:noFill/>
          <a:ln>
            <a:noFill/>
          </a:ln>
        </p:spPr>
      </p:pic>
      <p:pic>
        <p:nvPicPr>
          <p:cNvPr id="248" name="Google Shape;248;p42">
            <a:extLst>
              <a:ext uri="{FF2B5EF4-FFF2-40B4-BE49-F238E27FC236}">
                <a16:creationId xmlns:a16="http://schemas.microsoft.com/office/drawing/2014/main" id="{66BDCE9A-12F5-D995-C691-5201C575A501}"/>
              </a:ext>
            </a:extLst>
          </p:cNvPr>
          <p:cNvPicPr preferRelativeResize="0"/>
          <p:nvPr/>
        </p:nvPicPr>
        <p:blipFill>
          <a:blip r:embed="rId4">
            <a:alphaModFix/>
          </a:blip>
          <a:stretch>
            <a:fillRect/>
          </a:stretch>
        </p:blipFill>
        <p:spPr>
          <a:xfrm>
            <a:off x="-123825" y="2427975"/>
            <a:ext cx="9563100" cy="3707575"/>
          </a:xfrm>
          <a:prstGeom prst="rect">
            <a:avLst/>
          </a:prstGeom>
          <a:noFill/>
          <a:ln>
            <a:noFill/>
          </a:ln>
        </p:spPr>
      </p:pic>
      <p:sp>
        <p:nvSpPr>
          <p:cNvPr id="250" name="Google Shape;250;p42">
            <a:extLst>
              <a:ext uri="{FF2B5EF4-FFF2-40B4-BE49-F238E27FC236}">
                <a16:creationId xmlns:a16="http://schemas.microsoft.com/office/drawing/2014/main" id="{E1862115-A77C-A31D-37C9-949963A67BE8}"/>
              </a:ext>
            </a:extLst>
          </p:cNvPr>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endParaRPr lang="en-US">
              <a:solidFill>
                <a:srgbClr val="FF77F3"/>
              </a:solidFill>
            </a:endParaRPr>
          </a:p>
        </p:txBody>
      </p:sp>
      <p:pic>
        <p:nvPicPr>
          <p:cNvPr id="252" name="Google Shape;252;p42">
            <a:extLst>
              <a:ext uri="{FF2B5EF4-FFF2-40B4-BE49-F238E27FC236}">
                <a16:creationId xmlns:a16="http://schemas.microsoft.com/office/drawing/2014/main" id="{8FBB0573-707B-9E23-76A8-FCEBD139CC0E}"/>
              </a:ext>
            </a:extLst>
          </p:cNvPr>
          <p:cNvPicPr preferRelativeResize="0"/>
          <p:nvPr/>
        </p:nvPicPr>
        <p:blipFill>
          <a:blip r:embed="rId5">
            <a:alphaModFix/>
          </a:blip>
          <a:stretch>
            <a:fillRect/>
          </a:stretch>
        </p:blipFill>
        <p:spPr>
          <a:xfrm>
            <a:off x="5523327" y="1593721"/>
            <a:ext cx="3372024" cy="3615652"/>
          </a:xfrm>
          <a:prstGeom prst="rect">
            <a:avLst/>
          </a:prstGeom>
          <a:noFill/>
          <a:ln>
            <a:noFill/>
          </a:ln>
        </p:spPr>
      </p:pic>
      <p:pic>
        <p:nvPicPr>
          <p:cNvPr id="253" name="Google Shape;253;p42">
            <a:extLst>
              <a:ext uri="{FF2B5EF4-FFF2-40B4-BE49-F238E27FC236}">
                <a16:creationId xmlns:a16="http://schemas.microsoft.com/office/drawing/2014/main" id="{45DD03C3-DDFE-5BFB-5570-CF705611E32F}"/>
              </a:ext>
            </a:extLst>
          </p:cNvPr>
          <p:cNvPicPr preferRelativeResize="0"/>
          <p:nvPr/>
        </p:nvPicPr>
        <p:blipFill>
          <a:blip r:embed="rId6">
            <a:alphaModFix/>
          </a:blip>
          <a:stretch>
            <a:fillRect/>
          </a:stretch>
        </p:blipFill>
        <p:spPr>
          <a:xfrm>
            <a:off x="4751049" y="1665700"/>
            <a:ext cx="3373789" cy="3615652"/>
          </a:xfrm>
          <a:prstGeom prst="rect">
            <a:avLst/>
          </a:prstGeom>
          <a:noFill/>
          <a:ln>
            <a:noFill/>
          </a:ln>
        </p:spPr>
      </p:pic>
      <p:pic>
        <p:nvPicPr>
          <p:cNvPr id="254" name="Google Shape;254;p42">
            <a:extLst>
              <a:ext uri="{FF2B5EF4-FFF2-40B4-BE49-F238E27FC236}">
                <a16:creationId xmlns:a16="http://schemas.microsoft.com/office/drawing/2014/main" id="{C8F3536C-2A58-1516-7B55-B17C8E73E277}"/>
              </a:ext>
            </a:extLst>
          </p:cNvPr>
          <p:cNvPicPr preferRelativeResize="0"/>
          <p:nvPr/>
        </p:nvPicPr>
        <p:blipFill>
          <a:blip r:embed="rId7">
            <a:alphaModFix/>
          </a:blip>
          <a:stretch>
            <a:fillRect/>
          </a:stretch>
        </p:blipFill>
        <p:spPr>
          <a:xfrm flipH="1">
            <a:off x="6238875" y="539500"/>
            <a:ext cx="2581274" cy="971774"/>
          </a:xfrm>
          <a:prstGeom prst="rect">
            <a:avLst/>
          </a:prstGeom>
          <a:noFill/>
          <a:ln>
            <a:noFill/>
          </a:ln>
        </p:spPr>
      </p:pic>
      <p:sp>
        <p:nvSpPr>
          <p:cNvPr id="3" name="Subtitle 2">
            <a:extLst>
              <a:ext uri="{FF2B5EF4-FFF2-40B4-BE49-F238E27FC236}">
                <a16:creationId xmlns:a16="http://schemas.microsoft.com/office/drawing/2014/main" id="{A703404F-A088-E9CE-EC82-3DA49879B852}"/>
              </a:ext>
            </a:extLst>
          </p:cNvPr>
          <p:cNvSpPr>
            <a:spLocks noGrp="1"/>
          </p:cNvSpPr>
          <p:nvPr>
            <p:ph type="subTitle" idx="1"/>
          </p:nvPr>
        </p:nvSpPr>
        <p:spPr/>
        <p:txBody>
          <a:bodyPr/>
          <a:lstStyle/>
          <a:p>
            <a:endParaRPr lang="en-US"/>
          </a:p>
        </p:txBody>
      </p:sp>
      <p:sp>
        <p:nvSpPr>
          <p:cNvPr id="2" name="Google Shape;260;p43">
            <a:extLst>
              <a:ext uri="{FF2B5EF4-FFF2-40B4-BE49-F238E27FC236}">
                <a16:creationId xmlns:a16="http://schemas.microsoft.com/office/drawing/2014/main" id="{6833049F-8DDD-B9F8-E4BF-F46A2AFAEB66}"/>
              </a:ext>
            </a:extLst>
          </p:cNvPr>
          <p:cNvSpPr txBox="1">
            <a:spLocks/>
          </p:cNvSpPr>
          <p:nvPr/>
        </p:nvSpPr>
        <p:spPr>
          <a:xfrm>
            <a:off x="7131781" y="293299"/>
            <a:ext cx="7551055" cy="75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1pPr>
            <a:lvl2pPr marR="0" lvl="1"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2pPr>
            <a:lvl3pPr marR="0" lvl="2"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3pPr>
            <a:lvl4pPr marR="0" lvl="3"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4pPr>
            <a:lvl5pPr marR="0" lvl="4"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5pPr>
            <a:lvl6pPr marR="0" lvl="5"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6pPr>
            <a:lvl7pPr marR="0" lvl="6"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7pPr>
            <a:lvl8pPr marR="0" lvl="7"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8pPr>
            <a:lvl9pPr marR="0" lvl="8"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9pPr>
          </a:lstStyle>
          <a:p>
            <a:r>
              <a:rPr lang="en-US">
                <a:solidFill>
                  <a:schemeClr val="accent5"/>
                </a:solidFill>
              </a:rPr>
              <a:t>:</a:t>
            </a:r>
            <a:r>
              <a:rPr lang="en-US"/>
              <a:t> Main stakeholders</a:t>
            </a:r>
          </a:p>
        </p:txBody>
      </p:sp>
      <p:sp>
        <p:nvSpPr>
          <p:cNvPr id="5" name="Google Shape;228;p41">
            <a:extLst>
              <a:ext uri="{FF2B5EF4-FFF2-40B4-BE49-F238E27FC236}">
                <a16:creationId xmlns:a16="http://schemas.microsoft.com/office/drawing/2014/main" id="{9C0D54B6-ABE4-46C2-D8BB-C81200EB5E79}"/>
              </a:ext>
            </a:extLst>
          </p:cNvPr>
          <p:cNvSpPr txBox="1">
            <a:spLocks noGrp="1"/>
          </p:cNvSpPr>
          <p:nvPr>
            <p:ph type="title"/>
          </p:nvPr>
        </p:nvSpPr>
        <p:spPr>
          <a:xfrm>
            <a:off x="951785" y="1834846"/>
            <a:ext cx="3413125"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method</a:t>
            </a:r>
          </a:p>
        </p:txBody>
      </p:sp>
    </p:spTree>
    <p:extLst>
      <p:ext uri="{BB962C8B-B14F-4D97-AF65-F5344CB8AC3E}">
        <p14:creationId xmlns:p14="http://schemas.microsoft.com/office/powerpoint/2010/main" val="91888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5E-6 -2.71605E-6 L -0.04358 0.00371 " pathEditMode="relative" rAng="0" ptsTypes="AA">
                                      <p:cBhvr>
                                        <p:cTn id="6" dur="5000" fill="hold"/>
                                        <p:tgtEl>
                                          <p:spTgt spid="254"/>
                                        </p:tgtEl>
                                        <p:attrNameLst>
                                          <p:attrName>ppt_x</p:attrName>
                                          <p:attrName>ppt_y</p:attrName>
                                        </p:attrNameLst>
                                      </p:cBhvr>
                                      <p:rCtr x="-2187"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a:extLst>
            <a:ext uri="{FF2B5EF4-FFF2-40B4-BE49-F238E27FC236}">
              <a16:creationId xmlns:a16="http://schemas.microsoft.com/office/drawing/2014/main" id="{C517129B-6E81-EDE9-C7AA-5F526C48F24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C11FC1-8E55-6720-949F-B787F9D11F2F}"/>
              </a:ext>
            </a:extLst>
          </p:cNvPr>
          <p:cNvSpPr txBox="1"/>
          <p:nvPr/>
        </p:nvSpPr>
        <p:spPr>
          <a:xfrm>
            <a:off x="1216152" y="2770632"/>
            <a:ext cx="184731" cy="523220"/>
          </a:xfrm>
          <a:prstGeom prst="rect">
            <a:avLst/>
          </a:prstGeom>
          <a:noFill/>
        </p:spPr>
        <p:txBody>
          <a:bodyPr wrap="none" rtlCol="0">
            <a:spAutoFit/>
          </a:bodyPr>
          <a:lstStyle/>
          <a:p>
            <a:endParaRPr lang="en-US"/>
          </a:p>
          <a:p>
            <a:endParaRPr lang="en-US"/>
          </a:p>
        </p:txBody>
      </p:sp>
      <p:sp>
        <p:nvSpPr>
          <p:cNvPr id="2" name="TextBox 1">
            <a:extLst>
              <a:ext uri="{FF2B5EF4-FFF2-40B4-BE49-F238E27FC236}">
                <a16:creationId xmlns:a16="http://schemas.microsoft.com/office/drawing/2014/main" id="{BB30CE44-B718-CF27-FF7B-EA17C7A7EF51}"/>
              </a:ext>
            </a:extLst>
          </p:cNvPr>
          <p:cNvSpPr txBox="1"/>
          <p:nvPr/>
        </p:nvSpPr>
        <p:spPr>
          <a:xfrm>
            <a:off x="6393925" y="61877"/>
            <a:ext cx="184731" cy="307777"/>
          </a:xfrm>
          <a:prstGeom prst="rect">
            <a:avLst/>
          </a:prstGeom>
          <a:noFill/>
        </p:spPr>
        <p:txBody>
          <a:bodyPr wrap="none" rtlCol="0">
            <a:spAutoFit/>
          </a:bodyPr>
          <a:lstStyle/>
          <a:p>
            <a:endParaRPr lang="en-US"/>
          </a:p>
        </p:txBody>
      </p:sp>
      <p:sp>
        <p:nvSpPr>
          <p:cNvPr id="3" name="Google Shape;228;p41">
            <a:extLst>
              <a:ext uri="{FF2B5EF4-FFF2-40B4-BE49-F238E27FC236}">
                <a16:creationId xmlns:a16="http://schemas.microsoft.com/office/drawing/2014/main" id="{C656CA16-9CD8-B1EE-11EC-DDBB38CC414B}"/>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rgbClr val="FF77F3"/>
                </a:solidFill>
              </a:rPr>
              <a:t>method</a:t>
            </a:r>
          </a:p>
        </p:txBody>
      </p:sp>
      <p:pic>
        <p:nvPicPr>
          <p:cNvPr id="6" name="Picture 5">
            <a:extLst>
              <a:ext uri="{FF2B5EF4-FFF2-40B4-BE49-F238E27FC236}">
                <a16:creationId xmlns:a16="http://schemas.microsoft.com/office/drawing/2014/main" id="{8B36B483-8CA5-8437-259A-759B718E77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27530" y="2041467"/>
            <a:ext cx="604220" cy="889979"/>
          </a:xfrm>
          <a:prstGeom prst="rect">
            <a:avLst/>
          </a:prstGeom>
        </p:spPr>
      </p:pic>
      <p:sp>
        <p:nvSpPr>
          <p:cNvPr id="8" name="TextBox 7">
            <a:extLst>
              <a:ext uri="{FF2B5EF4-FFF2-40B4-BE49-F238E27FC236}">
                <a16:creationId xmlns:a16="http://schemas.microsoft.com/office/drawing/2014/main" id="{B295EB46-C331-799C-887E-7808D3A0A480}"/>
              </a:ext>
            </a:extLst>
          </p:cNvPr>
          <p:cNvSpPr txBox="1"/>
          <p:nvPr/>
        </p:nvSpPr>
        <p:spPr>
          <a:xfrm>
            <a:off x="1731749" y="2243690"/>
            <a:ext cx="1307131" cy="577081"/>
          </a:xfrm>
          <a:prstGeom prst="rect">
            <a:avLst/>
          </a:prstGeom>
          <a:noFill/>
        </p:spPr>
        <p:txBody>
          <a:bodyPr wrap="square" rtlCol="0">
            <a:spAutoFit/>
          </a:bodyPr>
          <a:lstStyle/>
          <a:p>
            <a:r>
              <a:rPr lang="en-US" sz="1050">
                <a:solidFill>
                  <a:schemeClr val="bg1"/>
                </a:solidFill>
              </a:rPr>
              <a:t>Labeled HSI Data of Mexican Gulf</a:t>
            </a:r>
          </a:p>
          <a:p>
            <a:endParaRPr lang="en-US" sz="1050">
              <a:solidFill>
                <a:schemeClr val="bg1"/>
              </a:solidFill>
            </a:endParaRPr>
          </a:p>
        </p:txBody>
      </p:sp>
      <p:sp>
        <p:nvSpPr>
          <p:cNvPr id="11" name="Rounded Rectangle 10">
            <a:extLst>
              <a:ext uri="{FF2B5EF4-FFF2-40B4-BE49-F238E27FC236}">
                <a16:creationId xmlns:a16="http://schemas.microsoft.com/office/drawing/2014/main" id="{40E2F4C9-2BA8-1EA8-3B17-BB8DE6CB5581}"/>
              </a:ext>
            </a:extLst>
          </p:cNvPr>
          <p:cNvSpPr/>
          <p:nvPr/>
        </p:nvSpPr>
        <p:spPr>
          <a:xfrm>
            <a:off x="3259739" y="2170517"/>
            <a:ext cx="770561" cy="723426"/>
          </a:xfrm>
          <a:prstGeom prst="roundRect">
            <a:avLst/>
          </a:prstGeom>
          <a:solidFill>
            <a:srgbClr val="F6C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rPr>
              <a:t>PCA</a:t>
            </a:r>
          </a:p>
        </p:txBody>
      </p:sp>
      <p:sp>
        <p:nvSpPr>
          <p:cNvPr id="13" name="Rounded Rectangle 12">
            <a:extLst>
              <a:ext uri="{FF2B5EF4-FFF2-40B4-BE49-F238E27FC236}">
                <a16:creationId xmlns:a16="http://schemas.microsoft.com/office/drawing/2014/main" id="{7DCB1406-83D0-356E-3F55-AD8457D0DA6F}"/>
              </a:ext>
            </a:extLst>
          </p:cNvPr>
          <p:cNvSpPr/>
          <p:nvPr/>
        </p:nvSpPr>
        <p:spPr>
          <a:xfrm>
            <a:off x="4346010" y="2170517"/>
            <a:ext cx="1393165" cy="723426"/>
          </a:xfrm>
          <a:prstGeom prst="roundRect">
            <a:avLst/>
          </a:prstGeom>
          <a:solidFill>
            <a:srgbClr val="F6C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rPr>
              <a:t>Data Augmentation</a:t>
            </a:r>
          </a:p>
        </p:txBody>
      </p:sp>
      <p:sp>
        <p:nvSpPr>
          <p:cNvPr id="15" name="Rounded Rectangle 14">
            <a:extLst>
              <a:ext uri="{FF2B5EF4-FFF2-40B4-BE49-F238E27FC236}">
                <a16:creationId xmlns:a16="http://schemas.microsoft.com/office/drawing/2014/main" id="{A6007335-2022-6B48-92B0-1E231714C2A9}"/>
              </a:ext>
            </a:extLst>
          </p:cNvPr>
          <p:cNvSpPr/>
          <p:nvPr/>
        </p:nvSpPr>
        <p:spPr>
          <a:xfrm>
            <a:off x="6111371" y="2170517"/>
            <a:ext cx="1105808" cy="723426"/>
          </a:xfrm>
          <a:prstGeom prst="roundRect">
            <a:avLst/>
          </a:prstGeom>
          <a:solidFill>
            <a:srgbClr val="F6C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rPr>
              <a:t>Modified U-Net</a:t>
            </a:r>
          </a:p>
        </p:txBody>
      </p:sp>
      <p:cxnSp>
        <p:nvCxnSpPr>
          <p:cNvPr id="23" name="Elbow Connector 22">
            <a:extLst>
              <a:ext uri="{FF2B5EF4-FFF2-40B4-BE49-F238E27FC236}">
                <a16:creationId xmlns:a16="http://schemas.microsoft.com/office/drawing/2014/main" id="{4852BD5B-87C4-2D2C-6008-098CC45C3340}"/>
              </a:ext>
            </a:extLst>
          </p:cNvPr>
          <p:cNvCxnSpPr>
            <a:cxnSpLocks/>
            <a:stCxn id="8" idx="3"/>
            <a:endCxn id="11" idx="1"/>
          </p:cNvCxnSpPr>
          <p:nvPr/>
        </p:nvCxnSpPr>
        <p:spPr>
          <a:xfrm flipV="1">
            <a:off x="3038880" y="2532230"/>
            <a:ext cx="220859" cy="1"/>
          </a:xfrm>
          <a:prstGeom prst="bentConnector3">
            <a:avLst/>
          </a:prstGeom>
          <a:ln>
            <a:solidFill>
              <a:srgbClr val="FF77F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4323647-E9C7-B697-A924-E2E5B80B978D}"/>
              </a:ext>
            </a:extLst>
          </p:cNvPr>
          <p:cNvCxnSpPr>
            <a:cxnSpLocks/>
            <a:stCxn id="11" idx="3"/>
            <a:endCxn id="13" idx="1"/>
          </p:cNvCxnSpPr>
          <p:nvPr/>
        </p:nvCxnSpPr>
        <p:spPr>
          <a:xfrm>
            <a:off x="4030300" y="2532230"/>
            <a:ext cx="315710" cy="0"/>
          </a:xfrm>
          <a:prstGeom prst="straightConnector1">
            <a:avLst/>
          </a:prstGeom>
          <a:ln>
            <a:solidFill>
              <a:srgbClr val="FF77F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6F0168-B5B4-C540-0E7E-97EF02C4B56C}"/>
              </a:ext>
            </a:extLst>
          </p:cNvPr>
          <p:cNvCxnSpPr>
            <a:cxnSpLocks/>
            <a:stCxn id="4" idx="3"/>
            <a:endCxn id="15" idx="1"/>
          </p:cNvCxnSpPr>
          <p:nvPr/>
        </p:nvCxnSpPr>
        <p:spPr>
          <a:xfrm flipV="1">
            <a:off x="5783285" y="2532230"/>
            <a:ext cx="328086" cy="1123335"/>
          </a:xfrm>
          <a:prstGeom prst="straightConnector1">
            <a:avLst/>
          </a:prstGeom>
          <a:ln>
            <a:solidFill>
              <a:srgbClr val="FF77F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EB91E6-C92D-E30F-3C95-5E040702C8E0}"/>
              </a:ext>
            </a:extLst>
          </p:cNvPr>
          <p:cNvCxnSpPr/>
          <p:nvPr/>
        </p:nvCxnSpPr>
        <p:spPr>
          <a:xfrm>
            <a:off x="7217179" y="2532842"/>
            <a:ext cx="383272" cy="0"/>
          </a:xfrm>
          <a:prstGeom prst="straightConnector1">
            <a:avLst/>
          </a:prstGeom>
          <a:ln>
            <a:solidFill>
              <a:srgbClr val="FF77F3"/>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A1523D1-C9EE-9FC9-F90E-329734B4A42E}"/>
              </a:ext>
            </a:extLst>
          </p:cNvPr>
          <p:cNvSpPr txBox="1"/>
          <p:nvPr/>
        </p:nvSpPr>
        <p:spPr>
          <a:xfrm>
            <a:off x="7669421" y="2405272"/>
            <a:ext cx="1307131" cy="253916"/>
          </a:xfrm>
          <a:prstGeom prst="rect">
            <a:avLst/>
          </a:prstGeom>
          <a:noFill/>
        </p:spPr>
        <p:txBody>
          <a:bodyPr wrap="square" rtlCol="0">
            <a:spAutoFit/>
          </a:bodyPr>
          <a:lstStyle/>
          <a:p>
            <a:r>
              <a:rPr lang="en-US" sz="1050">
                <a:solidFill>
                  <a:schemeClr val="bg1"/>
                </a:solidFill>
              </a:rPr>
              <a:t>Prediction</a:t>
            </a:r>
          </a:p>
        </p:txBody>
      </p:sp>
      <p:sp>
        <p:nvSpPr>
          <p:cNvPr id="4" name="Rounded Rectangle 3">
            <a:extLst>
              <a:ext uri="{FF2B5EF4-FFF2-40B4-BE49-F238E27FC236}">
                <a16:creationId xmlns:a16="http://schemas.microsoft.com/office/drawing/2014/main" id="{95C43583-8C2B-F675-8436-B57BDDAAC9E4}"/>
              </a:ext>
            </a:extLst>
          </p:cNvPr>
          <p:cNvSpPr/>
          <p:nvPr/>
        </p:nvSpPr>
        <p:spPr>
          <a:xfrm>
            <a:off x="4298510" y="3293852"/>
            <a:ext cx="1484775" cy="723426"/>
          </a:xfrm>
          <a:prstGeom prst="roundRect">
            <a:avLst/>
          </a:prstGeom>
          <a:solidFill>
            <a:srgbClr val="F6C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rPr>
              <a:t>Pre Processing</a:t>
            </a:r>
          </a:p>
        </p:txBody>
      </p:sp>
      <p:cxnSp>
        <p:nvCxnSpPr>
          <p:cNvPr id="12" name="Straight Arrow Connector 11">
            <a:extLst>
              <a:ext uri="{FF2B5EF4-FFF2-40B4-BE49-F238E27FC236}">
                <a16:creationId xmlns:a16="http://schemas.microsoft.com/office/drawing/2014/main" id="{A23B402D-CD57-D9F2-904A-6B3FD7A302C0}"/>
              </a:ext>
            </a:extLst>
          </p:cNvPr>
          <p:cNvCxnSpPr>
            <a:cxnSpLocks/>
            <a:stCxn id="13" idx="2"/>
            <a:endCxn id="4" idx="0"/>
          </p:cNvCxnSpPr>
          <p:nvPr/>
        </p:nvCxnSpPr>
        <p:spPr>
          <a:xfrm flipH="1">
            <a:off x="5040898" y="2893943"/>
            <a:ext cx="1695" cy="399909"/>
          </a:xfrm>
          <a:prstGeom prst="straightConnector1">
            <a:avLst/>
          </a:prstGeom>
          <a:ln>
            <a:solidFill>
              <a:srgbClr val="FF77F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76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750"/>
                                        <p:tgtEl>
                                          <p:spTgt spid="23"/>
                                        </p:tgtEl>
                                      </p:cBhvr>
                                    </p:animEffect>
                                  </p:childTnLst>
                                </p:cTn>
                              </p:par>
                            </p:childTnLst>
                          </p:cTn>
                        </p:par>
                        <p:par>
                          <p:cTn id="15" fill="hold">
                            <p:stCondLst>
                              <p:cond delay="1500"/>
                            </p:stCondLst>
                            <p:childTnLst>
                              <p:par>
                                <p:cTn id="16" presetID="10" presetClass="entr" presetSubtype="0" fill="hold" grpId="0" nodeType="afterEffect">
                                  <p:stCondLst>
                                    <p:cond delay="0"/>
                                  </p:stCondLst>
                                  <p:iterate type="lt">
                                    <p:tmPct val="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750"/>
                                        <p:tgtEl>
                                          <p:spTgt spid="28"/>
                                        </p:tgtEl>
                                      </p:cBhvr>
                                    </p:animEffect>
                                  </p:childTnLst>
                                </p:cTn>
                              </p:par>
                            </p:childTnLst>
                          </p:cTn>
                        </p:par>
                        <p:par>
                          <p:cTn id="23" fill="hold">
                            <p:stCondLst>
                              <p:cond delay="375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750"/>
                                        <p:tgtEl>
                                          <p:spTgt spid="13"/>
                                        </p:tgtEl>
                                      </p:cBhvr>
                                    </p:animEffect>
                                  </p:childTnLst>
                                </p:cTn>
                              </p:par>
                            </p:childTnLst>
                          </p:cTn>
                        </p:par>
                        <p:par>
                          <p:cTn id="27" fill="hold">
                            <p:stCondLst>
                              <p:cond delay="4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750"/>
                                        <p:tgtEl>
                                          <p:spTgt spid="12"/>
                                        </p:tgtEl>
                                      </p:cBhvr>
                                    </p:animEffect>
                                  </p:childTnLst>
                                </p:cTn>
                              </p:par>
                            </p:childTnLst>
                          </p:cTn>
                        </p:par>
                        <p:par>
                          <p:cTn id="31" fill="hold">
                            <p:stCondLst>
                              <p:cond delay="5250"/>
                            </p:stCondLst>
                            <p:childTnLst>
                              <p:par>
                                <p:cTn id="32" presetID="10"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750"/>
                                        <p:tgtEl>
                                          <p:spTgt spid="4"/>
                                        </p:tgtEl>
                                      </p:cBhvr>
                                    </p:animEffect>
                                  </p:childTnLst>
                                </p:cTn>
                              </p:par>
                            </p:childTnLst>
                          </p:cTn>
                        </p:par>
                        <p:par>
                          <p:cTn id="35" fill="hold">
                            <p:stCondLst>
                              <p:cond delay="6000"/>
                            </p:stCondLst>
                            <p:childTnLst>
                              <p:par>
                                <p:cTn id="36" presetID="22" presetClass="entr" presetSubtype="8"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750"/>
                                        <p:tgtEl>
                                          <p:spTgt spid="30"/>
                                        </p:tgtEl>
                                      </p:cBhvr>
                                    </p:animEffect>
                                  </p:childTnLst>
                                </p:cTn>
                              </p:par>
                            </p:childTnLst>
                          </p:cTn>
                        </p:par>
                        <p:par>
                          <p:cTn id="39" fill="hold">
                            <p:stCondLst>
                              <p:cond delay="675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750"/>
                                        <p:tgtEl>
                                          <p:spTgt spid="15"/>
                                        </p:tgtEl>
                                      </p:cBhvr>
                                    </p:animEffect>
                                  </p:childTnLst>
                                </p:cTn>
                              </p:par>
                            </p:childTnLst>
                          </p:cTn>
                        </p:par>
                        <p:par>
                          <p:cTn id="43" fill="hold">
                            <p:stCondLst>
                              <p:cond delay="7500"/>
                            </p:stCondLst>
                            <p:childTnLst>
                              <p:par>
                                <p:cTn id="44" presetID="22" presetClass="entr" presetSubtype="8"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750"/>
                                        <p:tgtEl>
                                          <p:spTgt spid="42"/>
                                        </p:tgtEl>
                                      </p:cBhvr>
                                    </p:animEffect>
                                  </p:childTnLst>
                                </p:cTn>
                              </p:par>
                            </p:childTnLst>
                          </p:cTn>
                        </p:par>
                        <p:par>
                          <p:cTn id="47" fill="hold">
                            <p:stCondLst>
                              <p:cond delay="8250"/>
                            </p:stCondLst>
                            <p:childTnLst>
                              <p:par>
                                <p:cTn id="48" presetID="22" presetClass="entr" presetSubtype="8"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par>
                          <p:cTn id="51" fill="hold">
                            <p:stCondLst>
                              <p:cond delay="8750"/>
                            </p:stCondLst>
                            <p:childTnLst>
                              <p:par>
                                <p:cTn id="52" presetID="26" presetClass="emph" presetSubtype="0" fill="hold" grpId="1" nodeType="afterEffect">
                                  <p:stCondLst>
                                    <p:cond delay="0"/>
                                  </p:stCondLst>
                                  <p:iterate type="lt">
                                    <p:tmPct val="0"/>
                                  </p:iterate>
                                  <p:childTnLst>
                                    <p:animEffect transition="out" filter="fade">
                                      <p:cBhvr>
                                        <p:cTn id="53" dur="750" tmFilter="0, 0; .2, .5; .8, .5; 1, 0"/>
                                        <p:tgtEl>
                                          <p:spTgt spid="11"/>
                                        </p:tgtEl>
                                      </p:cBhvr>
                                    </p:animEffect>
                                    <p:animScale>
                                      <p:cBhvr>
                                        <p:cTn id="54" dur="375" autoRev="1" fill="hold"/>
                                        <p:tgtEl>
                                          <p:spTgt spid="11"/>
                                        </p:tgtEl>
                                      </p:cBhvr>
                                      <p:by x="105000" y="105000"/>
                                    </p:animScale>
                                  </p:childTnLst>
                                </p:cTn>
                              </p:par>
                            </p:childTnLst>
                          </p:cTn>
                        </p:par>
                        <p:par>
                          <p:cTn id="55" fill="hold">
                            <p:stCondLst>
                              <p:cond delay="9500"/>
                            </p:stCondLst>
                            <p:childTnLst>
                              <p:par>
                                <p:cTn id="56" presetID="26" presetClass="emph" presetSubtype="0" fill="hold" grpId="1" nodeType="afterEffect">
                                  <p:stCondLst>
                                    <p:cond delay="0"/>
                                  </p:stCondLst>
                                  <p:childTnLst>
                                    <p:animEffect transition="out" filter="fade">
                                      <p:cBhvr>
                                        <p:cTn id="57" dur="750" tmFilter="0, 0; .2, .5; .8, .5; 1, 0"/>
                                        <p:tgtEl>
                                          <p:spTgt spid="13"/>
                                        </p:tgtEl>
                                      </p:cBhvr>
                                    </p:animEffect>
                                    <p:animScale>
                                      <p:cBhvr>
                                        <p:cTn id="58" dur="375" autoRev="1" fill="hold"/>
                                        <p:tgtEl>
                                          <p:spTgt spid="13"/>
                                        </p:tgtEl>
                                      </p:cBhvr>
                                      <p:by x="105000" y="105000"/>
                                    </p:animScale>
                                  </p:childTnLst>
                                </p:cTn>
                              </p:par>
                            </p:childTnLst>
                          </p:cTn>
                        </p:par>
                        <p:par>
                          <p:cTn id="59" fill="hold">
                            <p:stCondLst>
                              <p:cond delay="10250"/>
                            </p:stCondLst>
                            <p:childTnLst>
                              <p:par>
                                <p:cTn id="60" presetID="26" presetClass="emph" presetSubtype="0" fill="hold" grpId="1" nodeType="afterEffect">
                                  <p:stCondLst>
                                    <p:cond delay="0"/>
                                  </p:stCondLst>
                                  <p:childTnLst>
                                    <p:animEffect transition="out" filter="fade">
                                      <p:cBhvr>
                                        <p:cTn id="61" dur="750" tmFilter="0, 0; .2, .5; .8, .5; 1, 0"/>
                                        <p:tgtEl>
                                          <p:spTgt spid="4"/>
                                        </p:tgtEl>
                                      </p:cBhvr>
                                    </p:animEffect>
                                    <p:animScale>
                                      <p:cBhvr>
                                        <p:cTn id="62"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1" grpId="1" animBg="1"/>
      <p:bldP spid="13" grpId="0" animBg="1"/>
      <p:bldP spid="13" grpId="1" animBg="1"/>
      <p:bldP spid="15" grpId="0" animBg="1"/>
      <p:bldP spid="43" grpId="0"/>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1A49-60DD-9E87-B003-F2DDFC92C488}"/>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D7A173A9-3576-158C-6C11-EB13771953BA}"/>
              </a:ext>
            </a:extLst>
          </p:cNvPr>
          <p:cNvSpPr/>
          <p:nvPr/>
        </p:nvSpPr>
        <p:spPr>
          <a:xfrm rot="4962223">
            <a:off x="3310072" y="1670492"/>
            <a:ext cx="2194560" cy="2194560"/>
          </a:xfrm>
          <a:prstGeom prst="ellipse">
            <a:avLst/>
          </a:prstGeom>
          <a:solidFill>
            <a:srgbClr val="B0D1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a:solidFill>
                  <a:srgbClr val="B1D1B7"/>
                </a:solidFill>
                <a:effectLst/>
                <a:latin typeface=".AppleSystemUIFont"/>
              </a:rPr>
              <a:t> </a:t>
            </a:r>
            <a:r>
              <a:rPr lang="en-US" b="1">
                <a:solidFill>
                  <a:srgbClr val="B1D1B7"/>
                </a:solidFill>
                <a:effectLst/>
                <a:latin typeface=".AppleSystemUIFont"/>
              </a:rPr>
              <a:t>Dimensionality Reduction</a:t>
            </a:r>
          </a:p>
        </p:txBody>
      </p:sp>
      <p:sp>
        <p:nvSpPr>
          <p:cNvPr id="5" name="Oval 4">
            <a:extLst>
              <a:ext uri="{FF2B5EF4-FFF2-40B4-BE49-F238E27FC236}">
                <a16:creationId xmlns:a16="http://schemas.microsoft.com/office/drawing/2014/main" id="{C285BCAD-5E55-E0E2-DA1C-2C0F1AD9C1C5}"/>
              </a:ext>
            </a:extLst>
          </p:cNvPr>
          <p:cNvSpPr/>
          <p:nvPr/>
        </p:nvSpPr>
        <p:spPr>
          <a:xfrm>
            <a:off x="3310072" y="1670492"/>
            <a:ext cx="2194560" cy="2194560"/>
          </a:xfrm>
          <a:prstGeom prst="ellipse">
            <a:avLst/>
          </a:prstGeom>
          <a:solidFill>
            <a:srgbClr val="7A91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Down">
              <a:avLst/>
            </a:prstTxWarp>
          </a:bodyPr>
          <a:lstStyle/>
          <a:p>
            <a:pPr algn="ctr">
              <a:spcBef>
                <a:spcPts val="900"/>
              </a:spcBef>
            </a:pPr>
            <a:r>
              <a:rPr lang="en-US" b="1">
                <a:solidFill>
                  <a:srgbClr val="7B917F"/>
                </a:solidFill>
                <a:effectLst/>
                <a:latin typeface=".AppleSystemUIFont"/>
              </a:rPr>
              <a:t>Mitigating Overfitting</a:t>
            </a:r>
            <a:endParaRPr lang="en-US">
              <a:solidFill>
                <a:srgbClr val="7B917F"/>
              </a:solidFill>
              <a:effectLst/>
              <a:latin typeface=".AppleSystemUIFont"/>
            </a:endParaRPr>
          </a:p>
        </p:txBody>
      </p:sp>
      <p:sp>
        <p:nvSpPr>
          <p:cNvPr id="12" name="Oval 11">
            <a:extLst>
              <a:ext uri="{FF2B5EF4-FFF2-40B4-BE49-F238E27FC236}">
                <a16:creationId xmlns:a16="http://schemas.microsoft.com/office/drawing/2014/main" id="{8605A955-1851-FAEF-9E1D-D67238D02F75}"/>
              </a:ext>
            </a:extLst>
          </p:cNvPr>
          <p:cNvSpPr/>
          <p:nvPr/>
        </p:nvSpPr>
        <p:spPr>
          <a:xfrm rot="17002906">
            <a:off x="3310071" y="1670493"/>
            <a:ext cx="2194560" cy="2194560"/>
          </a:xfrm>
          <a:prstGeom prst="ellipse">
            <a:avLst/>
          </a:prstGeom>
          <a:solidFill>
            <a:srgbClr val="D9FF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a:solidFill>
                  <a:srgbClr val="D9FFDE"/>
                </a:solidFill>
                <a:effectLst/>
                <a:latin typeface=".AppleSystemUIFont"/>
              </a:rPr>
              <a:t> </a:t>
            </a:r>
            <a:r>
              <a:rPr lang="en-US" b="1">
                <a:solidFill>
                  <a:srgbClr val="D9FFDE"/>
                </a:solidFill>
                <a:effectLst/>
                <a:latin typeface=".AppleSystemUIFont"/>
              </a:rPr>
              <a:t>Noise Reduction  </a:t>
            </a:r>
          </a:p>
        </p:txBody>
      </p:sp>
      <p:sp>
        <p:nvSpPr>
          <p:cNvPr id="13" name="Oval 12">
            <a:extLst>
              <a:ext uri="{FF2B5EF4-FFF2-40B4-BE49-F238E27FC236}">
                <a16:creationId xmlns:a16="http://schemas.microsoft.com/office/drawing/2014/main" id="{C95FA63E-001A-C8A3-80D5-346D652B8643}"/>
              </a:ext>
            </a:extLst>
          </p:cNvPr>
          <p:cNvSpPr/>
          <p:nvPr/>
        </p:nvSpPr>
        <p:spPr>
          <a:xfrm>
            <a:off x="3326885" y="1670492"/>
            <a:ext cx="2194560" cy="2194560"/>
          </a:xfrm>
          <a:prstGeom prst="ellipse">
            <a:avLst/>
          </a:prstGeom>
          <a:solidFill>
            <a:srgbClr val="C4E7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b="1">
                <a:solidFill>
                  <a:srgbClr val="C5E7CA"/>
                </a:solidFill>
                <a:effectLst/>
                <a:latin typeface=".AppleSystemUIFont"/>
              </a:rPr>
              <a:t>Computational Efficiency</a:t>
            </a:r>
          </a:p>
        </p:txBody>
      </p:sp>
      <p:sp>
        <p:nvSpPr>
          <p:cNvPr id="4" name="Oval 3">
            <a:extLst>
              <a:ext uri="{FF2B5EF4-FFF2-40B4-BE49-F238E27FC236}">
                <a16:creationId xmlns:a16="http://schemas.microsoft.com/office/drawing/2014/main" id="{D31D9659-E801-27E6-95DB-5242149081AB}"/>
              </a:ext>
            </a:extLst>
          </p:cNvPr>
          <p:cNvSpPr/>
          <p:nvPr/>
        </p:nvSpPr>
        <p:spPr>
          <a:xfrm>
            <a:off x="3310072" y="1670492"/>
            <a:ext cx="2194560" cy="21945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2" name="Google Shape;228;p41">
            <a:extLst>
              <a:ext uri="{FF2B5EF4-FFF2-40B4-BE49-F238E27FC236}">
                <a16:creationId xmlns:a16="http://schemas.microsoft.com/office/drawing/2014/main" id="{3CD57211-12BF-958C-64C8-6DBC34DE50FE}"/>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3" name="Google Shape;228;p41">
            <a:extLst>
              <a:ext uri="{FF2B5EF4-FFF2-40B4-BE49-F238E27FC236}">
                <a16:creationId xmlns:a16="http://schemas.microsoft.com/office/drawing/2014/main" id="{45E45D9E-CD0F-54B0-04DF-7889D9A37B41}"/>
              </a:ext>
            </a:extLst>
          </p:cNvPr>
          <p:cNvSpPr txBox="1">
            <a:spLocks/>
          </p:cNvSpPr>
          <p:nvPr/>
        </p:nvSpPr>
        <p:spPr>
          <a:xfrm>
            <a:off x="1972637" y="338373"/>
            <a:ext cx="992857"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PCA</a:t>
            </a:r>
          </a:p>
        </p:txBody>
      </p:sp>
      <p:sp>
        <p:nvSpPr>
          <p:cNvPr id="6" name="TextBox 5">
            <a:extLst>
              <a:ext uri="{FF2B5EF4-FFF2-40B4-BE49-F238E27FC236}">
                <a16:creationId xmlns:a16="http://schemas.microsoft.com/office/drawing/2014/main" id="{11A8C5C3-D562-C2BB-1303-EB0C98A251E1}"/>
              </a:ext>
            </a:extLst>
          </p:cNvPr>
          <p:cNvSpPr txBox="1"/>
          <p:nvPr/>
        </p:nvSpPr>
        <p:spPr>
          <a:xfrm>
            <a:off x="3883405" y="2571750"/>
            <a:ext cx="1081521" cy="630942"/>
          </a:xfrm>
          <a:prstGeom prst="rect">
            <a:avLst/>
          </a:prstGeom>
          <a:noFill/>
        </p:spPr>
        <p:txBody>
          <a:bodyPr wrap="square" rtlCol="0">
            <a:spAutoFit/>
          </a:bodyPr>
          <a:lstStyle/>
          <a:p>
            <a:pPr>
              <a:spcBef>
                <a:spcPts val="900"/>
              </a:spcBef>
            </a:pPr>
            <a:r>
              <a:rPr lang="en-US" sz="3500">
                <a:solidFill>
                  <a:srgbClr val="FF77F3"/>
                </a:solidFill>
                <a:latin typeface="Koulen"/>
                <a:cs typeface="Koulen"/>
                <a:sym typeface="Koulen"/>
              </a:rPr>
              <a:t>Why?</a:t>
            </a:r>
          </a:p>
        </p:txBody>
      </p:sp>
      <p:sp>
        <p:nvSpPr>
          <p:cNvPr id="43" name="TextBox 42">
            <a:extLst>
              <a:ext uri="{FF2B5EF4-FFF2-40B4-BE49-F238E27FC236}">
                <a16:creationId xmlns:a16="http://schemas.microsoft.com/office/drawing/2014/main" id="{2218CDC9-CBF2-7289-9183-F1C37FE4DE35}"/>
              </a:ext>
            </a:extLst>
          </p:cNvPr>
          <p:cNvSpPr txBox="1"/>
          <p:nvPr/>
        </p:nvSpPr>
        <p:spPr>
          <a:xfrm rot="5400000">
            <a:off x="6691380" y="3050255"/>
            <a:ext cx="2585257" cy="307777"/>
          </a:xfrm>
          <a:prstGeom prst="rect">
            <a:avLst/>
          </a:prstGeom>
          <a:noFill/>
        </p:spPr>
        <p:txBody>
          <a:bodyPr wrap="square" rtlCol="0">
            <a:spAutoFit/>
          </a:bodyPr>
          <a:lstStyle/>
          <a:p>
            <a:pPr algn="ctr">
              <a:spcBef>
                <a:spcPts val="900"/>
              </a:spcBef>
            </a:pPr>
            <a:r>
              <a:rPr lang="en-US" b="1">
                <a:solidFill>
                  <a:schemeClr val="tx1"/>
                </a:solidFill>
                <a:effectLst/>
                <a:latin typeface=".AppleSystemUIFont"/>
              </a:rPr>
              <a:t>Mitigating Overfitting</a:t>
            </a:r>
            <a:endParaRPr lang="en-US">
              <a:solidFill>
                <a:schemeClr val="tx1"/>
              </a:solidFill>
              <a:effectLst/>
              <a:latin typeface=".AppleSystemUIFont"/>
            </a:endParaRPr>
          </a:p>
        </p:txBody>
      </p:sp>
    </p:spTree>
    <p:extLst>
      <p:ext uri="{BB962C8B-B14F-4D97-AF65-F5344CB8AC3E}">
        <p14:creationId xmlns:p14="http://schemas.microsoft.com/office/powerpoint/2010/main" val="70296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9851-6E51-5A88-192B-F5807B9D4406}"/>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83874BCF-A6B2-CBD3-9FC3-6FF935B9D234}"/>
              </a:ext>
            </a:extLst>
          </p:cNvPr>
          <p:cNvSpPr/>
          <p:nvPr/>
        </p:nvSpPr>
        <p:spPr>
          <a:xfrm rot="4962223">
            <a:off x="4334133" y="1647667"/>
            <a:ext cx="2194560" cy="2194560"/>
          </a:xfrm>
          <a:prstGeom prst="ellipse">
            <a:avLst/>
          </a:prstGeom>
          <a:solidFill>
            <a:srgbClr val="B0D1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a:solidFill>
                  <a:schemeClr val="tx1"/>
                </a:solidFill>
                <a:effectLst/>
                <a:latin typeface=".AppleSystemUIFont"/>
              </a:rPr>
              <a:t> </a:t>
            </a:r>
            <a:r>
              <a:rPr lang="en-US" b="1">
                <a:solidFill>
                  <a:schemeClr val="tx1"/>
                </a:solidFill>
                <a:effectLst/>
                <a:latin typeface=".AppleSystemUIFont"/>
              </a:rPr>
              <a:t>Dimensionality Reduction</a:t>
            </a:r>
          </a:p>
        </p:txBody>
      </p:sp>
      <p:sp>
        <p:nvSpPr>
          <p:cNvPr id="12" name="Oval 11">
            <a:extLst>
              <a:ext uri="{FF2B5EF4-FFF2-40B4-BE49-F238E27FC236}">
                <a16:creationId xmlns:a16="http://schemas.microsoft.com/office/drawing/2014/main" id="{B0FD2792-CD41-8637-1048-40EC54544DB9}"/>
              </a:ext>
            </a:extLst>
          </p:cNvPr>
          <p:cNvSpPr/>
          <p:nvPr/>
        </p:nvSpPr>
        <p:spPr>
          <a:xfrm rot="17002906">
            <a:off x="2323894" y="1647666"/>
            <a:ext cx="2194560" cy="2194560"/>
          </a:xfrm>
          <a:prstGeom prst="ellipse">
            <a:avLst/>
          </a:prstGeom>
          <a:solidFill>
            <a:srgbClr val="D9FF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a:solidFill>
                  <a:schemeClr val="tx1"/>
                </a:solidFill>
                <a:effectLst/>
                <a:latin typeface=".AppleSystemUIFont"/>
              </a:rPr>
              <a:t> </a:t>
            </a:r>
            <a:r>
              <a:rPr lang="en-US" b="1">
                <a:solidFill>
                  <a:schemeClr val="tx1"/>
                </a:solidFill>
                <a:effectLst/>
                <a:latin typeface=".AppleSystemUIFont"/>
              </a:rPr>
              <a:t>Noise Reduction  </a:t>
            </a:r>
          </a:p>
        </p:txBody>
      </p:sp>
      <p:sp>
        <p:nvSpPr>
          <p:cNvPr id="13" name="Oval 12">
            <a:extLst>
              <a:ext uri="{FF2B5EF4-FFF2-40B4-BE49-F238E27FC236}">
                <a16:creationId xmlns:a16="http://schemas.microsoft.com/office/drawing/2014/main" id="{37243354-6A3F-F550-B65F-8AA5D08F36B3}"/>
              </a:ext>
            </a:extLst>
          </p:cNvPr>
          <p:cNvSpPr/>
          <p:nvPr/>
        </p:nvSpPr>
        <p:spPr>
          <a:xfrm>
            <a:off x="3363715" y="870096"/>
            <a:ext cx="2194560" cy="2194560"/>
          </a:xfrm>
          <a:prstGeom prst="ellipse">
            <a:avLst/>
          </a:prstGeom>
          <a:solidFill>
            <a:srgbClr val="C4E7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b="1">
                <a:solidFill>
                  <a:schemeClr val="tx1"/>
                </a:solidFill>
                <a:effectLst/>
                <a:latin typeface=".AppleSystemUIFont"/>
              </a:rPr>
              <a:t>Computational Efficiency</a:t>
            </a:r>
          </a:p>
        </p:txBody>
      </p:sp>
      <p:sp>
        <p:nvSpPr>
          <p:cNvPr id="14" name="Oval 13">
            <a:extLst>
              <a:ext uri="{FF2B5EF4-FFF2-40B4-BE49-F238E27FC236}">
                <a16:creationId xmlns:a16="http://schemas.microsoft.com/office/drawing/2014/main" id="{E3FAB1F3-D2D0-D32C-9BE8-88912B14A304}"/>
              </a:ext>
            </a:extLst>
          </p:cNvPr>
          <p:cNvSpPr/>
          <p:nvPr/>
        </p:nvSpPr>
        <p:spPr>
          <a:xfrm>
            <a:off x="3393069" y="2524432"/>
            <a:ext cx="2194560" cy="2194560"/>
          </a:xfrm>
          <a:prstGeom prst="ellipse">
            <a:avLst/>
          </a:prstGeom>
          <a:solidFill>
            <a:srgbClr val="7A91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Down">
              <a:avLst/>
            </a:prstTxWarp>
          </a:bodyPr>
          <a:lstStyle/>
          <a:p>
            <a:pPr algn="ctr">
              <a:spcBef>
                <a:spcPts val="900"/>
              </a:spcBef>
            </a:pPr>
            <a:r>
              <a:rPr lang="en-US" b="1">
                <a:solidFill>
                  <a:schemeClr val="tx1"/>
                </a:solidFill>
                <a:effectLst/>
                <a:latin typeface=".AppleSystemUIFont"/>
              </a:rPr>
              <a:t>Mitigating Overfitting</a:t>
            </a:r>
            <a:endParaRPr lang="en-US">
              <a:solidFill>
                <a:schemeClr val="tx1"/>
              </a:solidFill>
              <a:effectLst/>
              <a:latin typeface=".AppleSystemUIFont"/>
            </a:endParaRPr>
          </a:p>
        </p:txBody>
      </p:sp>
      <p:sp>
        <p:nvSpPr>
          <p:cNvPr id="2" name="Google Shape;228;p41">
            <a:extLst>
              <a:ext uri="{FF2B5EF4-FFF2-40B4-BE49-F238E27FC236}">
                <a16:creationId xmlns:a16="http://schemas.microsoft.com/office/drawing/2014/main" id="{4AA29F1A-4209-4CF4-6E94-FCCF8CDEFF86}"/>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4" name="Oval 3">
            <a:extLst>
              <a:ext uri="{FF2B5EF4-FFF2-40B4-BE49-F238E27FC236}">
                <a16:creationId xmlns:a16="http://schemas.microsoft.com/office/drawing/2014/main" id="{47C1522F-C1E2-DAF4-C2B3-DC58A974EDB7}"/>
              </a:ext>
            </a:extLst>
          </p:cNvPr>
          <p:cNvSpPr/>
          <p:nvPr/>
        </p:nvSpPr>
        <p:spPr>
          <a:xfrm>
            <a:off x="3319052" y="1684773"/>
            <a:ext cx="2194560" cy="21945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3" name="Google Shape;228;p41">
            <a:extLst>
              <a:ext uri="{FF2B5EF4-FFF2-40B4-BE49-F238E27FC236}">
                <a16:creationId xmlns:a16="http://schemas.microsoft.com/office/drawing/2014/main" id="{5E7528FC-D2BC-2A2F-AC17-5A49D69CD50D}"/>
              </a:ext>
            </a:extLst>
          </p:cNvPr>
          <p:cNvSpPr txBox="1">
            <a:spLocks/>
          </p:cNvSpPr>
          <p:nvPr/>
        </p:nvSpPr>
        <p:spPr>
          <a:xfrm>
            <a:off x="1972637" y="338373"/>
            <a:ext cx="992857"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PCA</a:t>
            </a:r>
          </a:p>
        </p:txBody>
      </p:sp>
      <p:sp>
        <p:nvSpPr>
          <p:cNvPr id="37" name="TextBox 36">
            <a:extLst>
              <a:ext uri="{FF2B5EF4-FFF2-40B4-BE49-F238E27FC236}">
                <a16:creationId xmlns:a16="http://schemas.microsoft.com/office/drawing/2014/main" id="{1170184C-5C20-C4A3-F72C-5194DABD5672}"/>
              </a:ext>
            </a:extLst>
          </p:cNvPr>
          <p:cNvSpPr txBox="1"/>
          <p:nvPr/>
        </p:nvSpPr>
        <p:spPr>
          <a:xfrm rot="5400000">
            <a:off x="-178265" y="2942535"/>
            <a:ext cx="2585257" cy="523220"/>
          </a:xfrm>
          <a:prstGeom prst="rect">
            <a:avLst/>
          </a:prstGeom>
          <a:noFill/>
        </p:spPr>
        <p:txBody>
          <a:bodyPr wrap="square" rtlCol="0">
            <a:spAutoFit/>
          </a:bodyPr>
          <a:lstStyle/>
          <a:p>
            <a:pPr algn="ctr"/>
            <a:r>
              <a:rPr lang="en-US">
                <a:solidFill>
                  <a:schemeClr val="tx1"/>
                </a:solidFill>
                <a:effectLst/>
                <a:latin typeface=".AppleSystemUIFont"/>
              </a:rPr>
              <a:t> </a:t>
            </a:r>
            <a:r>
              <a:rPr lang="en-US" b="1">
                <a:solidFill>
                  <a:schemeClr val="tx1"/>
                </a:solidFill>
                <a:effectLst/>
                <a:latin typeface=".AppleSystemUIFont"/>
              </a:rPr>
              <a:t>Dimensionality Reduction</a:t>
            </a:r>
          </a:p>
          <a:p>
            <a:endParaRPr lang="en-US"/>
          </a:p>
        </p:txBody>
      </p:sp>
      <p:sp>
        <p:nvSpPr>
          <p:cNvPr id="39" name="TextBox 38">
            <a:extLst>
              <a:ext uri="{FF2B5EF4-FFF2-40B4-BE49-F238E27FC236}">
                <a16:creationId xmlns:a16="http://schemas.microsoft.com/office/drawing/2014/main" id="{5FD446A3-D125-26F3-FFDE-27062661DB3B}"/>
              </a:ext>
            </a:extLst>
          </p:cNvPr>
          <p:cNvSpPr txBox="1"/>
          <p:nvPr/>
        </p:nvSpPr>
        <p:spPr>
          <a:xfrm rot="5400000">
            <a:off x="653216" y="3050257"/>
            <a:ext cx="2585257" cy="307777"/>
          </a:xfrm>
          <a:prstGeom prst="rect">
            <a:avLst/>
          </a:prstGeom>
          <a:noFill/>
        </p:spPr>
        <p:txBody>
          <a:bodyPr wrap="square" rtlCol="0">
            <a:spAutoFit/>
          </a:bodyPr>
          <a:lstStyle/>
          <a:p>
            <a:pPr algn="ctr">
              <a:spcBef>
                <a:spcPts val="900"/>
              </a:spcBef>
            </a:pPr>
            <a:r>
              <a:rPr lang="en-US">
                <a:solidFill>
                  <a:schemeClr val="tx1"/>
                </a:solidFill>
                <a:effectLst/>
                <a:latin typeface=".AppleSystemUIFont"/>
              </a:rPr>
              <a:t> </a:t>
            </a:r>
            <a:r>
              <a:rPr lang="en-US" b="1">
                <a:solidFill>
                  <a:schemeClr val="tx1"/>
                </a:solidFill>
                <a:effectLst/>
                <a:latin typeface=".AppleSystemUIFont"/>
              </a:rPr>
              <a:t>Noise Reduction  </a:t>
            </a:r>
          </a:p>
        </p:txBody>
      </p:sp>
      <p:graphicFrame>
        <p:nvGraphicFramePr>
          <p:cNvPr id="17" name="Chart 16">
            <a:extLst>
              <a:ext uri="{FF2B5EF4-FFF2-40B4-BE49-F238E27FC236}">
                <a16:creationId xmlns:a16="http://schemas.microsoft.com/office/drawing/2014/main" id="{802C3D1F-440A-FB66-2F49-16BD3791A8EF}"/>
              </a:ext>
            </a:extLst>
          </p:cNvPr>
          <p:cNvGraphicFramePr>
            <a:graphicFrameLocks/>
          </p:cNvGraphicFramePr>
          <p:nvPr>
            <p:extLst>
              <p:ext uri="{D42A27DB-BD31-4B8C-83A1-F6EECF244321}">
                <p14:modId xmlns:p14="http://schemas.microsoft.com/office/powerpoint/2010/main" val="2236349044"/>
              </p:ext>
            </p:extLst>
          </p:nvPr>
        </p:nvGraphicFramePr>
        <p:xfrm>
          <a:off x="526286" y="4039325"/>
          <a:ext cx="8091427" cy="521770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A104755-FE0A-AD20-1260-EB2A14E9258C}"/>
              </a:ext>
            </a:extLst>
          </p:cNvPr>
          <p:cNvSpPr txBox="1"/>
          <p:nvPr/>
        </p:nvSpPr>
        <p:spPr>
          <a:xfrm>
            <a:off x="3883405" y="2571750"/>
            <a:ext cx="1081521" cy="630942"/>
          </a:xfrm>
          <a:prstGeom prst="rect">
            <a:avLst/>
          </a:prstGeom>
          <a:noFill/>
        </p:spPr>
        <p:txBody>
          <a:bodyPr wrap="square" rtlCol="0">
            <a:spAutoFit/>
          </a:bodyPr>
          <a:lstStyle/>
          <a:p>
            <a:pPr>
              <a:spcBef>
                <a:spcPts val="900"/>
              </a:spcBef>
            </a:pPr>
            <a:r>
              <a:rPr lang="en-US" sz="3500">
                <a:solidFill>
                  <a:srgbClr val="5FB65A"/>
                </a:solidFill>
                <a:latin typeface="Koulen"/>
                <a:cs typeface="Koulen"/>
                <a:sym typeface="Koulen"/>
              </a:rPr>
              <a:t>Why?</a:t>
            </a:r>
          </a:p>
        </p:txBody>
      </p:sp>
    </p:spTree>
    <p:extLst>
      <p:ext uri="{BB962C8B-B14F-4D97-AF65-F5344CB8AC3E}">
        <p14:creationId xmlns:p14="http://schemas.microsoft.com/office/powerpoint/2010/main" val="1607624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7FC56-D622-6FAB-A1A3-89385004C84B}"/>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DB13D61C-3C70-2DCA-619D-D2A8C4A07428}"/>
              </a:ext>
            </a:extLst>
          </p:cNvPr>
          <p:cNvSpPr/>
          <p:nvPr/>
        </p:nvSpPr>
        <p:spPr>
          <a:xfrm rot="4962223">
            <a:off x="9338392" y="2756254"/>
            <a:ext cx="1248249" cy="1248249"/>
          </a:xfrm>
          <a:prstGeom prst="ellipse">
            <a:avLst/>
          </a:prstGeom>
          <a:solidFill>
            <a:srgbClr val="B0D1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a:solidFill>
                  <a:schemeClr val="tx1"/>
                </a:solidFill>
                <a:effectLst/>
                <a:latin typeface=".AppleSystemUIFont"/>
              </a:rPr>
              <a:t> </a:t>
            </a:r>
            <a:r>
              <a:rPr lang="en-US" b="1">
                <a:solidFill>
                  <a:schemeClr val="tx1"/>
                </a:solidFill>
                <a:effectLst/>
                <a:latin typeface=".AppleSystemUIFont"/>
              </a:rPr>
              <a:t>Dimensionality Reduction</a:t>
            </a:r>
          </a:p>
        </p:txBody>
      </p:sp>
      <p:sp>
        <p:nvSpPr>
          <p:cNvPr id="12" name="Oval 11">
            <a:extLst>
              <a:ext uri="{FF2B5EF4-FFF2-40B4-BE49-F238E27FC236}">
                <a16:creationId xmlns:a16="http://schemas.microsoft.com/office/drawing/2014/main" id="{146B5EC3-6B00-7AF8-9997-3A3950952300}"/>
              </a:ext>
            </a:extLst>
          </p:cNvPr>
          <p:cNvSpPr/>
          <p:nvPr/>
        </p:nvSpPr>
        <p:spPr>
          <a:xfrm rot="17002906">
            <a:off x="-1468674" y="3884646"/>
            <a:ext cx="1085641" cy="1085641"/>
          </a:xfrm>
          <a:prstGeom prst="ellipse">
            <a:avLst/>
          </a:prstGeom>
          <a:solidFill>
            <a:srgbClr val="D9FF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a:solidFill>
                  <a:schemeClr val="tx1"/>
                </a:solidFill>
                <a:effectLst/>
                <a:latin typeface=".AppleSystemUIFont"/>
              </a:rPr>
              <a:t> </a:t>
            </a:r>
            <a:r>
              <a:rPr lang="en-US" b="1">
                <a:solidFill>
                  <a:schemeClr val="tx1"/>
                </a:solidFill>
                <a:effectLst/>
                <a:latin typeface=".AppleSystemUIFont"/>
              </a:rPr>
              <a:t>Noise Reduction  </a:t>
            </a:r>
          </a:p>
        </p:txBody>
      </p:sp>
      <p:sp>
        <p:nvSpPr>
          <p:cNvPr id="13" name="Oval 12">
            <a:extLst>
              <a:ext uri="{FF2B5EF4-FFF2-40B4-BE49-F238E27FC236}">
                <a16:creationId xmlns:a16="http://schemas.microsoft.com/office/drawing/2014/main" id="{24E2936F-0C89-BE0C-D9EC-5C98DC4C5980}"/>
              </a:ext>
            </a:extLst>
          </p:cNvPr>
          <p:cNvSpPr/>
          <p:nvPr/>
        </p:nvSpPr>
        <p:spPr>
          <a:xfrm>
            <a:off x="4433336" y="-1288273"/>
            <a:ext cx="1247640" cy="1247640"/>
          </a:xfrm>
          <a:prstGeom prst="ellipse">
            <a:avLst/>
          </a:prstGeom>
          <a:solidFill>
            <a:srgbClr val="C4E7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b="1">
                <a:solidFill>
                  <a:schemeClr val="tx1"/>
                </a:solidFill>
                <a:effectLst/>
                <a:latin typeface=".AppleSystemUIFont"/>
              </a:rPr>
              <a:t>Computational Efficiency</a:t>
            </a:r>
          </a:p>
        </p:txBody>
      </p:sp>
      <p:sp>
        <p:nvSpPr>
          <p:cNvPr id="14" name="Oval 13">
            <a:extLst>
              <a:ext uri="{FF2B5EF4-FFF2-40B4-BE49-F238E27FC236}">
                <a16:creationId xmlns:a16="http://schemas.microsoft.com/office/drawing/2014/main" id="{6928F5DD-3BC7-4254-C988-4E13EDCA7C5B}"/>
              </a:ext>
            </a:extLst>
          </p:cNvPr>
          <p:cNvSpPr/>
          <p:nvPr/>
        </p:nvSpPr>
        <p:spPr>
          <a:xfrm rot="11081706">
            <a:off x="3862452" y="6032589"/>
            <a:ext cx="1451155" cy="1451155"/>
          </a:xfrm>
          <a:prstGeom prst="ellipse">
            <a:avLst/>
          </a:prstGeom>
          <a:solidFill>
            <a:srgbClr val="7A91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spcBef>
                <a:spcPts val="900"/>
              </a:spcBef>
            </a:pPr>
            <a:r>
              <a:rPr lang="en-US" b="1">
                <a:solidFill>
                  <a:schemeClr val="tx1"/>
                </a:solidFill>
                <a:effectLst/>
                <a:latin typeface=".AppleSystemUIFont"/>
              </a:rPr>
              <a:t>Mitigating Overfitting</a:t>
            </a:r>
            <a:endParaRPr lang="en-US">
              <a:solidFill>
                <a:schemeClr val="tx1"/>
              </a:solidFill>
              <a:effectLst/>
              <a:latin typeface=".AppleSystemUIFont"/>
            </a:endParaRPr>
          </a:p>
        </p:txBody>
      </p:sp>
      <p:sp>
        <p:nvSpPr>
          <p:cNvPr id="2" name="Google Shape;228;p41">
            <a:extLst>
              <a:ext uri="{FF2B5EF4-FFF2-40B4-BE49-F238E27FC236}">
                <a16:creationId xmlns:a16="http://schemas.microsoft.com/office/drawing/2014/main" id="{F9104A41-FAB3-4F8A-6A31-ED43F59EC159}"/>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4" name="Oval 3">
            <a:extLst>
              <a:ext uri="{FF2B5EF4-FFF2-40B4-BE49-F238E27FC236}">
                <a16:creationId xmlns:a16="http://schemas.microsoft.com/office/drawing/2014/main" id="{12AF3AA6-67FB-5B14-7888-01548C1B21D2}"/>
              </a:ext>
            </a:extLst>
          </p:cNvPr>
          <p:cNvSpPr/>
          <p:nvPr/>
        </p:nvSpPr>
        <p:spPr>
          <a:xfrm>
            <a:off x="7830120" y="-1288274"/>
            <a:ext cx="1288273" cy="128827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3" name="Google Shape;228;p41">
            <a:extLst>
              <a:ext uri="{FF2B5EF4-FFF2-40B4-BE49-F238E27FC236}">
                <a16:creationId xmlns:a16="http://schemas.microsoft.com/office/drawing/2014/main" id="{73356265-A66D-1E0D-5136-77CDA1A88BAD}"/>
              </a:ext>
            </a:extLst>
          </p:cNvPr>
          <p:cNvSpPr txBox="1">
            <a:spLocks/>
          </p:cNvSpPr>
          <p:nvPr/>
        </p:nvSpPr>
        <p:spPr>
          <a:xfrm>
            <a:off x="1972637" y="338373"/>
            <a:ext cx="992857"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PCA</a:t>
            </a:r>
          </a:p>
        </p:txBody>
      </p:sp>
      <p:sp>
        <p:nvSpPr>
          <p:cNvPr id="6" name="TextBox 5">
            <a:extLst>
              <a:ext uri="{FF2B5EF4-FFF2-40B4-BE49-F238E27FC236}">
                <a16:creationId xmlns:a16="http://schemas.microsoft.com/office/drawing/2014/main" id="{6BA06660-87EA-298B-BB0F-1C2D53780B2C}"/>
              </a:ext>
            </a:extLst>
          </p:cNvPr>
          <p:cNvSpPr txBox="1"/>
          <p:nvPr/>
        </p:nvSpPr>
        <p:spPr>
          <a:xfrm>
            <a:off x="8575125" y="-1288273"/>
            <a:ext cx="6647380" cy="307777"/>
          </a:xfrm>
          <a:prstGeom prst="rect">
            <a:avLst/>
          </a:prstGeom>
          <a:noFill/>
        </p:spPr>
        <p:txBody>
          <a:bodyPr wrap="square" rtlCol="0">
            <a:spAutoFit/>
          </a:bodyPr>
          <a:lstStyle/>
          <a:p>
            <a:pPr>
              <a:spcBef>
                <a:spcPts val="900"/>
              </a:spcBef>
            </a:pPr>
            <a:r>
              <a:rPr lang="en-US" b="1">
                <a:solidFill>
                  <a:srgbClr val="FF77F3"/>
                </a:solidFill>
                <a:effectLst/>
                <a:latin typeface="+mn-lt"/>
              </a:rPr>
              <a:t>Why?</a:t>
            </a:r>
          </a:p>
        </p:txBody>
      </p:sp>
      <p:sp>
        <p:nvSpPr>
          <p:cNvPr id="43" name="TextBox 42">
            <a:extLst>
              <a:ext uri="{FF2B5EF4-FFF2-40B4-BE49-F238E27FC236}">
                <a16:creationId xmlns:a16="http://schemas.microsoft.com/office/drawing/2014/main" id="{ECFA948B-8DA7-C29F-95F4-135CC17E1F52}"/>
              </a:ext>
            </a:extLst>
          </p:cNvPr>
          <p:cNvSpPr txBox="1"/>
          <p:nvPr/>
        </p:nvSpPr>
        <p:spPr>
          <a:xfrm rot="5400000">
            <a:off x="6691380" y="3050255"/>
            <a:ext cx="2585257" cy="307777"/>
          </a:xfrm>
          <a:prstGeom prst="rect">
            <a:avLst/>
          </a:prstGeom>
          <a:noFill/>
        </p:spPr>
        <p:txBody>
          <a:bodyPr wrap="square" rtlCol="0">
            <a:spAutoFit/>
          </a:bodyPr>
          <a:lstStyle/>
          <a:p>
            <a:pPr algn="ctr">
              <a:spcBef>
                <a:spcPts val="900"/>
              </a:spcBef>
            </a:pPr>
            <a:r>
              <a:rPr lang="en-US" b="1">
                <a:solidFill>
                  <a:schemeClr val="tx1"/>
                </a:solidFill>
                <a:effectLst/>
                <a:latin typeface=".AppleSystemUIFont"/>
              </a:rPr>
              <a:t>Mitigating Overfitting</a:t>
            </a:r>
            <a:endParaRPr lang="en-US">
              <a:solidFill>
                <a:schemeClr val="tx1"/>
              </a:solidFill>
              <a:effectLst/>
              <a:latin typeface=".AppleSystemUIFont"/>
            </a:endParaRPr>
          </a:p>
        </p:txBody>
      </p:sp>
      <p:graphicFrame>
        <p:nvGraphicFramePr>
          <p:cNvPr id="5" name="Chart 4">
            <a:extLst>
              <a:ext uri="{FF2B5EF4-FFF2-40B4-BE49-F238E27FC236}">
                <a16:creationId xmlns:a16="http://schemas.microsoft.com/office/drawing/2014/main" id="{80B37C3B-46FC-AA82-DE37-5B2DD1704EC2}"/>
              </a:ext>
            </a:extLst>
          </p:cNvPr>
          <p:cNvGraphicFramePr>
            <a:graphicFrameLocks/>
          </p:cNvGraphicFramePr>
          <p:nvPr>
            <p:extLst>
              <p:ext uri="{D42A27DB-BD31-4B8C-83A1-F6EECF244321}">
                <p14:modId xmlns:p14="http://schemas.microsoft.com/office/powerpoint/2010/main" val="3204743948"/>
              </p:ext>
            </p:extLst>
          </p:nvPr>
        </p:nvGraphicFramePr>
        <p:xfrm>
          <a:off x="526286" y="-74208"/>
          <a:ext cx="8091427" cy="52177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472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C83B31AF-CCA9-45AB-7EC7-C5DC85865361}"/>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96F58C04-93BC-3C87-F2FC-44B55FB38E8F}"/>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1ECB78F2-1553-2A4E-168D-A808B8DA01CC}"/>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6F8333EA-855E-FF1E-352C-F0B79538D06D}"/>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C1ACB86F-4528-4443-58B5-85F50976FCC4}"/>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559D5A75-EDE8-E5DA-FA5D-723724C9FC4B}"/>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1CFDF038-086F-7B8B-B4EC-B47CB56BDDCB}"/>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E274F256-5C69-57FC-6335-0105A1D81DA9}"/>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DDADDF07-E859-3381-7021-7E5BFDA37A94}"/>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DEEB639C-8444-3E2C-344E-DDE4B7679ED6}"/>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C5422440-954A-C78F-3809-6E0F7F102083}"/>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3DBFEC93-9F60-D29C-36EA-D0C29BCEE12E}"/>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6B0D36E3-039F-F1FE-68BB-A12C98B3FFA0}"/>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15572ED0-FEE1-7039-1CBF-40A8446AFF20}"/>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C48D2BC0-631C-5914-81D0-EF21F52F729C}"/>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BB2C4916-21CE-7113-20D2-DECDFE7AF57C}"/>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Research Questions</a:t>
            </a:r>
          </a:p>
        </p:txBody>
      </p:sp>
      <p:sp>
        <p:nvSpPr>
          <p:cNvPr id="241" name="Google Shape;241;p41">
            <a:extLst>
              <a:ext uri="{FF2B5EF4-FFF2-40B4-BE49-F238E27FC236}">
                <a16:creationId xmlns:a16="http://schemas.microsoft.com/office/drawing/2014/main" id="{8624F95E-D613-342A-EA67-E7CAB5AB04D9}"/>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3B9D5B8E-8D18-C728-11FB-A3968002FEBA}"/>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72E9CF5A-4BA1-0635-FA7A-9C734EA33DD3}"/>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8DD11F36-91F5-6B02-FC80-049EC269CA55}"/>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FCD45859-3A5F-BD5E-2E4F-57C91CD9F2F5}"/>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311467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BCF3-6A38-766C-3204-EEFEE42CC5F7}"/>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A535F44A-EAE7-9B82-93E7-DEA092C3E244}"/>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3" name="Google Shape;228;p41">
            <a:extLst>
              <a:ext uri="{FF2B5EF4-FFF2-40B4-BE49-F238E27FC236}">
                <a16:creationId xmlns:a16="http://schemas.microsoft.com/office/drawing/2014/main" id="{BDCAA626-7ACF-A283-D67B-1B6908C61852}"/>
              </a:ext>
            </a:extLst>
          </p:cNvPr>
          <p:cNvSpPr txBox="1">
            <a:spLocks/>
          </p:cNvSpPr>
          <p:nvPr/>
        </p:nvSpPr>
        <p:spPr>
          <a:xfrm>
            <a:off x="1972637" y="338373"/>
            <a:ext cx="992857"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PCA</a:t>
            </a:r>
          </a:p>
        </p:txBody>
      </p:sp>
      <p:sp>
        <p:nvSpPr>
          <p:cNvPr id="43" name="TextBox 42">
            <a:extLst>
              <a:ext uri="{FF2B5EF4-FFF2-40B4-BE49-F238E27FC236}">
                <a16:creationId xmlns:a16="http://schemas.microsoft.com/office/drawing/2014/main" id="{825F8D5D-6507-18DC-74E1-37091EEC7B3F}"/>
              </a:ext>
            </a:extLst>
          </p:cNvPr>
          <p:cNvSpPr txBox="1"/>
          <p:nvPr/>
        </p:nvSpPr>
        <p:spPr>
          <a:xfrm rot="5400000">
            <a:off x="6691380" y="3050255"/>
            <a:ext cx="2585257" cy="307777"/>
          </a:xfrm>
          <a:prstGeom prst="rect">
            <a:avLst/>
          </a:prstGeom>
          <a:noFill/>
        </p:spPr>
        <p:txBody>
          <a:bodyPr wrap="square" rtlCol="0">
            <a:spAutoFit/>
          </a:bodyPr>
          <a:lstStyle/>
          <a:p>
            <a:pPr algn="ctr">
              <a:spcBef>
                <a:spcPts val="900"/>
              </a:spcBef>
            </a:pPr>
            <a:r>
              <a:rPr lang="en-US" b="1">
                <a:solidFill>
                  <a:schemeClr val="tx1"/>
                </a:solidFill>
                <a:effectLst/>
                <a:latin typeface=".AppleSystemUIFont"/>
              </a:rPr>
              <a:t>Mitigating Overfitting</a:t>
            </a:r>
            <a:endParaRPr lang="en-US">
              <a:solidFill>
                <a:schemeClr val="tx1"/>
              </a:solidFill>
              <a:effectLst/>
              <a:latin typeface=".AppleSystemUIFont"/>
            </a:endParaRPr>
          </a:p>
        </p:txBody>
      </p:sp>
      <p:graphicFrame>
        <p:nvGraphicFramePr>
          <p:cNvPr id="9" name="Chart 8">
            <a:extLst>
              <a:ext uri="{FF2B5EF4-FFF2-40B4-BE49-F238E27FC236}">
                <a16:creationId xmlns:a16="http://schemas.microsoft.com/office/drawing/2014/main" id="{20291A11-203F-257D-36CC-6D6002A2F5D5}"/>
              </a:ext>
            </a:extLst>
          </p:cNvPr>
          <p:cNvGraphicFramePr>
            <a:graphicFrameLocks/>
          </p:cNvGraphicFramePr>
          <p:nvPr>
            <p:extLst>
              <p:ext uri="{D42A27DB-BD31-4B8C-83A1-F6EECF244321}">
                <p14:modId xmlns:p14="http://schemas.microsoft.com/office/powerpoint/2010/main" val="2475701133"/>
              </p:ext>
            </p:extLst>
          </p:nvPr>
        </p:nvGraphicFramePr>
        <p:xfrm>
          <a:off x="526286" y="-74208"/>
          <a:ext cx="8091427" cy="5217708"/>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46F31C76-1111-1064-F515-113220D94B36}"/>
              </a:ext>
            </a:extLst>
          </p:cNvPr>
          <p:cNvCxnSpPr>
            <a:cxnSpLocks/>
          </p:cNvCxnSpPr>
          <p:nvPr/>
        </p:nvCxnSpPr>
        <p:spPr>
          <a:xfrm>
            <a:off x="1751681" y="1516614"/>
            <a:ext cx="0" cy="2394374"/>
          </a:xfrm>
          <a:prstGeom prst="line">
            <a:avLst/>
          </a:prstGeom>
          <a:ln>
            <a:solidFill>
              <a:srgbClr val="FF77F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6F7751-ECC5-9A16-A950-24BBD4C135BA}"/>
              </a:ext>
            </a:extLst>
          </p:cNvPr>
          <p:cNvCxnSpPr/>
          <p:nvPr/>
        </p:nvCxnSpPr>
        <p:spPr>
          <a:xfrm flipH="1">
            <a:off x="1363792" y="1516614"/>
            <a:ext cx="387889" cy="0"/>
          </a:xfrm>
          <a:prstGeom prst="line">
            <a:avLst/>
          </a:prstGeom>
          <a:ln>
            <a:solidFill>
              <a:srgbClr val="FF77F3"/>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72FFA87-F33D-0759-F76E-5B52C3481A0B}"/>
              </a:ext>
            </a:extLst>
          </p:cNvPr>
          <p:cNvPicPr>
            <a:picLocks noChangeAspect="1"/>
          </p:cNvPicPr>
          <p:nvPr/>
        </p:nvPicPr>
        <p:blipFill>
          <a:blip r:embed="rId4"/>
          <a:srcRect l="1" r="24633" b="42691"/>
          <a:stretch/>
        </p:blipFill>
        <p:spPr>
          <a:xfrm>
            <a:off x="702421" y="1163850"/>
            <a:ext cx="522974" cy="428481"/>
          </a:xfrm>
          <a:prstGeom prst="rect">
            <a:avLst/>
          </a:prstGeom>
        </p:spPr>
      </p:pic>
      <p:sp>
        <p:nvSpPr>
          <p:cNvPr id="21" name="TextBox 20">
            <a:extLst>
              <a:ext uri="{FF2B5EF4-FFF2-40B4-BE49-F238E27FC236}">
                <a16:creationId xmlns:a16="http://schemas.microsoft.com/office/drawing/2014/main" id="{A23DDF7E-7343-0A91-566F-A44B0A76C4EF}"/>
              </a:ext>
            </a:extLst>
          </p:cNvPr>
          <p:cNvSpPr txBox="1"/>
          <p:nvPr/>
        </p:nvSpPr>
        <p:spPr>
          <a:xfrm>
            <a:off x="948693" y="1347358"/>
            <a:ext cx="522965" cy="461665"/>
          </a:xfrm>
          <a:prstGeom prst="rect">
            <a:avLst/>
          </a:prstGeom>
          <a:noFill/>
        </p:spPr>
        <p:txBody>
          <a:bodyPr wrap="square" rtlCol="0">
            <a:spAutoFit/>
          </a:bodyPr>
          <a:lstStyle/>
          <a:p>
            <a:r>
              <a:rPr lang="en-US" sz="1200" kern="1200">
                <a:solidFill>
                  <a:srgbClr val="FF77F3"/>
                </a:solidFill>
              </a:rPr>
              <a:t>0.98</a:t>
            </a:r>
          </a:p>
          <a:p>
            <a:endParaRPr lang="en-US" sz="1200"/>
          </a:p>
        </p:txBody>
      </p:sp>
      <p:pic>
        <p:nvPicPr>
          <p:cNvPr id="22" name="Picture 21">
            <a:extLst>
              <a:ext uri="{FF2B5EF4-FFF2-40B4-BE49-F238E27FC236}">
                <a16:creationId xmlns:a16="http://schemas.microsoft.com/office/drawing/2014/main" id="{257C8895-0A20-A633-C557-9DAC8BB7F558}"/>
              </a:ext>
            </a:extLst>
          </p:cNvPr>
          <p:cNvPicPr>
            <a:picLocks noChangeAspect="1"/>
          </p:cNvPicPr>
          <p:nvPr/>
        </p:nvPicPr>
        <p:blipFill>
          <a:blip r:embed="rId5"/>
          <a:srcRect t="20495" r="33952"/>
          <a:stretch/>
        </p:blipFill>
        <p:spPr>
          <a:xfrm>
            <a:off x="1641762" y="3910987"/>
            <a:ext cx="174243" cy="226193"/>
          </a:xfrm>
          <a:prstGeom prst="rect">
            <a:avLst/>
          </a:prstGeom>
        </p:spPr>
      </p:pic>
      <p:sp>
        <p:nvSpPr>
          <p:cNvPr id="24" name="TextBox 23">
            <a:extLst>
              <a:ext uri="{FF2B5EF4-FFF2-40B4-BE49-F238E27FC236}">
                <a16:creationId xmlns:a16="http://schemas.microsoft.com/office/drawing/2014/main" id="{62D52621-4DC3-C646-37CD-EF8BCFEDCABC}"/>
              </a:ext>
            </a:extLst>
          </p:cNvPr>
          <p:cNvSpPr txBox="1"/>
          <p:nvPr/>
        </p:nvSpPr>
        <p:spPr>
          <a:xfrm rot="16200000">
            <a:off x="1547061" y="3870194"/>
            <a:ext cx="409239" cy="307777"/>
          </a:xfrm>
          <a:prstGeom prst="rect">
            <a:avLst/>
          </a:prstGeom>
          <a:noFill/>
        </p:spPr>
        <p:txBody>
          <a:bodyPr wrap="square">
            <a:spAutoFit/>
          </a:bodyPr>
          <a:lstStyle/>
          <a:p>
            <a:r>
              <a:rPr lang="en-US" sz="1400" kern="1200">
                <a:solidFill>
                  <a:srgbClr val="FF77F3"/>
                </a:solidFill>
              </a:rPr>
              <a:t>13</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5E09A1C6-6F1F-5486-9487-5B22F072005D}"/>
                  </a:ext>
                </a:extLst>
              </p:cNvPr>
              <p:cNvGraphicFramePr>
                <a:graphicFrameLocks noChangeAspect="1"/>
              </p:cNvGraphicFramePr>
              <p:nvPr>
                <p:extLst>
                  <p:ext uri="{D42A27DB-BD31-4B8C-83A1-F6EECF244321}">
                    <p14:modId xmlns:p14="http://schemas.microsoft.com/office/powerpoint/2010/main" val="4060013579"/>
                  </p:ext>
                </p:extLst>
              </p:nvPr>
            </p:nvGraphicFramePr>
            <p:xfrm>
              <a:off x="8486343" y="3819463"/>
              <a:ext cx="822786" cy="1430383"/>
            </p:xfrm>
            <a:graphic>
              <a:graphicData uri="http://schemas.microsoft.com/office/drawing/2017/model3d">
                <am3d:model3d r:embed="rId6">
                  <am3d:spPr>
                    <a:xfrm>
                      <a:off x="0" y="0"/>
                      <a:ext cx="822786" cy="1430383"/>
                    </a:xfrm>
                    <a:prstGeom prst="rect">
                      <a:avLst/>
                    </a:prstGeom>
                  </am3d:spPr>
                  <am3d:camera>
                    <am3d:pos x="0" y="0" z="71404064"/>
                    <am3d:up dx="0" dy="36000000" dz="0"/>
                    <am3d:lookAt x="0" y="0" z="0"/>
                    <am3d:perspective fov="2700000"/>
                  </am3d:camera>
                  <am3d:trans>
                    <am3d:meterPerModelUnit n="306375" d="1000000"/>
                    <am3d:preTrans dx="0" dy="-18000000" dz="0"/>
                    <am3d:scale>
                      <am3d:sx n="1000000" d="1000000"/>
                      <am3d:sy n="1000000" d="1000000"/>
                      <am3d:sz n="1000000" d="1000000"/>
                    </am3d:scale>
                    <am3d:rot ax="575868" ay="-1603451" az="-260961"/>
                    <am3d:postTrans dx="0" dy="0" dz="0"/>
                  </am3d:trans>
                  <am3d:raster rName="Office3DRenderer" rVer="16.0.8326">
                    <am3d:blip r:embed="rId7"/>
                  </am3d:raster>
                  <am3d:objViewport viewportSz="18101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5E09A1C6-6F1F-5486-9487-5B22F072005D}"/>
                  </a:ext>
                </a:extLst>
              </p:cNvPr>
              <p:cNvPicPr>
                <a:picLocks noGrp="1" noRot="1" noChangeAspect="1" noMove="1" noResize="1" noEditPoints="1" noAdjustHandles="1" noChangeArrowheads="1" noChangeShapeType="1" noCrop="1"/>
              </p:cNvPicPr>
              <p:nvPr/>
            </p:nvPicPr>
            <p:blipFill>
              <a:blip r:embed="rId7"/>
              <a:stretch>
                <a:fillRect/>
              </a:stretch>
            </p:blipFill>
            <p:spPr>
              <a:xfrm>
                <a:off x="8486343" y="3819463"/>
                <a:ext cx="822786" cy="1430383"/>
              </a:xfrm>
              <a:prstGeom prst="rect">
                <a:avLst/>
              </a:prstGeom>
            </p:spPr>
          </p:pic>
        </mc:Fallback>
      </mc:AlternateContent>
      <p:sp>
        <p:nvSpPr>
          <p:cNvPr id="6" name="Google Shape;228;p41">
            <a:extLst>
              <a:ext uri="{FF2B5EF4-FFF2-40B4-BE49-F238E27FC236}">
                <a16:creationId xmlns:a16="http://schemas.microsoft.com/office/drawing/2014/main" id="{1F85D2AB-358B-E34E-3E7D-F1EA3690E434}"/>
              </a:ext>
            </a:extLst>
          </p:cNvPr>
          <p:cNvSpPr txBox="1">
            <a:spLocks/>
          </p:cNvSpPr>
          <p:nvPr/>
        </p:nvSpPr>
        <p:spPr>
          <a:xfrm>
            <a:off x="1598029" y="-786234"/>
            <a:ext cx="4074140"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Data Augmentation</a:t>
            </a:r>
          </a:p>
        </p:txBody>
      </p:sp>
    </p:spTree>
    <p:extLst>
      <p:ext uri="{BB962C8B-B14F-4D97-AF65-F5344CB8AC3E}">
        <p14:creationId xmlns:p14="http://schemas.microsoft.com/office/powerpoint/2010/main" val="229348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C87D-F32E-7DEA-1E52-E0B2003C5521}"/>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A6BCF212-CDE1-7320-87E3-28DA1E44CDC9}"/>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6" name="Google Shape;228;p41">
            <a:extLst>
              <a:ext uri="{FF2B5EF4-FFF2-40B4-BE49-F238E27FC236}">
                <a16:creationId xmlns:a16="http://schemas.microsoft.com/office/drawing/2014/main" id="{5A957006-42A6-755B-253C-D011A3DA050E}"/>
              </a:ext>
            </a:extLst>
          </p:cNvPr>
          <p:cNvSpPr txBox="1">
            <a:spLocks/>
          </p:cNvSpPr>
          <p:nvPr/>
        </p:nvSpPr>
        <p:spPr>
          <a:xfrm>
            <a:off x="1706900" y="338374"/>
            <a:ext cx="4074140"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Data Augmentation</a:t>
            </a:r>
          </a:p>
        </p:txBody>
      </p:sp>
      <p:pic>
        <p:nvPicPr>
          <p:cNvPr id="4" name="Picture 3">
            <a:extLst>
              <a:ext uri="{FF2B5EF4-FFF2-40B4-BE49-F238E27FC236}">
                <a16:creationId xmlns:a16="http://schemas.microsoft.com/office/drawing/2014/main" id="{DCB7466E-F4CE-B506-3CBC-11650771B5F8}"/>
              </a:ext>
            </a:extLst>
          </p:cNvPr>
          <p:cNvPicPr>
            <a:picLocks noChangeAspect="1"/>
          </p:cNvPicPr>
          <p:nvPr/>
        </p:nvPicPr>
        <p:blipFill>
          <a:blip r:embed="rId3"/>
          <a:srcRect l="42572" t="7566" r="38951" b="10363"/>
          <a:stretch/>
        </p:blipFill>
        <p:spPr>
          <a:xfrm>
            <a:off x="1294893" y="1813007"/>
            <a:ext cx="892857" cy="1624456"/>
          </a:xfrm>
          <a:prstGeom prst="rect">
            <a:avLst/>
          </a:prstGeom>
        </p:spPr>
      </p:pic>
      <p:sp>
        <p:nvSpPr>
          <p:cNvPr id="5" name="TextBox 4">
            <a:extLst>
              <a:ext uri="{FF2B5EF4-FFF2-40B4-BE49-F238E27FC236}">
                <a16:creationId xmlns:a16="http://schemas.microsoft.com/office/drawing/2014/main" id="{6936408D-D5E5-9AC8-C0A1-1F922635670E}"/>
              </a:ext>
            </a:extLst>
          </p:cNvPr>
          <p:cNvSpPr txBox="1"/>
          <p:nvPr/>
        </p:nvSpPr>
        <p:spPr>
          <a:xfrm>
            <a:off x="1294893" y="3572539"/>
            <a:ext cx="2255414" cy="307777"/>
          </a:xfrm>
          <a:prstGeom prst="rect">
            <a:avLst/>
          </a:prstGeom>
          <a:noFill/>
        </p:spPr>
        <p:txBody>
          <a:bodyPr wrap="square" rtlCol="0">
            <a:spAutoFit/>
          </a:bodyPr>
          <a:lstStyle/>
          <a:p>
            <a:r>
              <a:rPr lang="en-US" b="1">
                <a:solidFill>
                  <a:schemeClr val="bg1"/>
                </a:solidFill>
              </a:rPr>
              <a:t>Rotation</a:t>
            </a:r>
          </a:p>
        </p:txBody>
      </p:sp>
      <p:sp>
        <p:nvSpPr>
          <p:cNvPr id="8" name="TextBox 7">
            <a:extLst>
              <a:ext uri="{FF2B5EF4-FFF2-40B4-BE49-F238E27FC236}">
                <a16:creationId xmlns:a16="http://schemas.microsoft.com/office/drawing/2014/main" id="{70B21D21-4EDE-0A55-EBD2-0C7EE6AA5FC9}"/>
              </a:ext>
            </a:extLst>
          </p:cNvPr>
          <p:cNvSpPr txBox="1"/>
          <p:nvPr/>
        </p:nvSpPr>
        <p:spPr>
          <a:xfrm>
            <a:off x="4892578" y="3591488"/>
            <a:ext cx="1402233" cy="307777"/>
          </a:xfrm>
          <a:prstGeom prst="rect">
            <a:avLst/>
          </a:prstGeom>
          <a:noFill/>
        </p:spPr>
        <p:txBody>
          <a:bodyPr wrap="square" rtlCol="0">
            <a:spAutoFit/>
          </a:bodyPr>
          <a:lstStyle/>
          <a:p>
            <a:r>
              <a:rPr lang="en-US" b="1">
                <a:solidFill>
                  <a:schemeClr val="bg1"/>
                </a:solidFill>
              </a:rPr>
              <a:t>Translation</a:t>
            </a:r>
          </a:p>
        </p:txBody>
      </p:sp>
      <p:sp>
        <p:nvSpPr>
          <p:cNvPr id="9" name="TextBox 8">
            <a:extLst>
              <a:ext uri="{FF2B5EF4-FFF2-40B4-BE49-F238E27FC236}">
                <a16:creationId xmlns:a16="http://schemas.microsoft.com/office/drawing/2014/main" id="{D645C0F4-9B8D-B1BD-DA49-B6BA2D272BED}"/>
              </a:ext>
            </a:extLst>
          </p:cNvPr>
          <p:cNvSpPr txBox="1"/>
          <p:nvPr/>
        </p:nvSpPr>
        <p:spPr>
          <a:xfrm>
            <a:off x="6754841" y="3572539"/>
            <a:ext cx="1402233" cy="523220"/>
          </a:xfrm>
          <a:prstGeom prst="rect">
            <a:avLst/>
          </a:prstGeom>
          <a:noFill/>
        </p:spPr>
        <p:txBody>
          <a:bodyPr wrap="square" rtlCol="0">
            <a:spAutoFit/>
          </a:bodyPr>
          <a:lstStyle/>
          <a:p>
            <a:pPr algn="ctr"/>
            <a:r>
              <a:rPr lang="en-US" b="1">
                <a:solidFill>
                  <a:schemeClr val="bg1"/>
                </a:solidFill>
              </a:rPr>
              <a:t>Gaussian Noise</a:t>
            </a:r>
          </a:p>
        </p:txBody>
      </p:sp>
      <p:pic>
        <p:nvPicPr>
          <p:cNvPr id="22" name="Picture 21">
            <a:extLst>
              <a:ext uri="{FF2B5EF4-FFF2-40B4-BE49-F238E27FC236}">
                <a16:creationId xmlns:a16="http://schemas.microsoft.com/office/drawing/2014/main" id="{11C60E51-5744-22EB-272A-51B0E40218CC}"/>
              </a:ext>
            </a:extLst>
          </p:cNvPr>
          <p:cNvPicPr>
            <a:picLocks noChangeAspect="1"/>
          </p:cNvPicPr>
          <p:nvPr/>
        </p:nvPicPr>
        <p:blipFill>
          <a:blip r:embed="rId3"/>
          <a:srcRect l="42572" t="7566" r="38951" b="10363"/>
          <a:stretch/>
        </p:blipFill>
        <p:spPr>
          <a:xfrm>
            <a:off x="6990354" y="1733576"/>
            <a:ext cx="892857" cy="1624456"/>
          </a:xfrm>
          <a:prstGeom prst="rect">
            <a:avLst/>
          </a:prstGeom>
        </p:spPr>
      </p:pic>
      <p:pic>
        <p:nvPicPr>
          <p:cNvPr id="23" name="Picture 22">
            <a:extLst>
              <a:ext uri="{FF2B5EF4-FFF2-40B4-BE49-F238E27FC236}">
                <a16:creationId xmlns:a16="http://schemas.microsoft.com/office/drawing/2014/main" id="{53E12F75-24B9-D1CD-F433-D96A4D8DF775}"/>
              </a:ext>
            </a:extLst>
          </p:cNvPr>
          <p:cNvPicPr>
            <a:picLocks noChangeAspect="1"/>
          </p:cNvPicPr>
          <p:nvPr/>
        </p:nvPicPr>
        <p:blipFill>
          <a:blip r:embed="rId4"/>
          <a:srcRect l="84" r="84"/>
          <a:stretch/>
        </p:blipFill>
        <p:spPr>
          <a:xfrm>
            <a:off x="6996748" y="1733576"/>
            <a:ext cx="892857" cy="1624456"/>
          </a:xfrm>
          <a:prstGeom prst="rect">
            <a:avLst/>
          </a:prstGeom>
        </p:spPr>
      </p:pic>
      <p:sp>
        <p:nvSpPr>
          <p:cNvPr id="25" name="Rectangle 24">
            <a:extLst>
              <a:ext uri="{FF2B5EF4-FFF2-40B4-BE49-F238E27FC236}">
                <a16:creationId xmlns:a16="http://schemas.microsoft.com/office/drawing/2014/main" id="{D741E174-18D1-CABD-DE1B-D76638F5AAB8}"/>
              </a:ext>
            </a:extLst>
          </p:cNvPr>
          <p:cNvSpPr/>
          <p:nvPr/>
        </p:nvSpPr>
        <p:spPr>
          <a:xfrm>
            <a:off x="4958767" y="1762591"/>
            <a:ext cx="892857" cy="1624456"/>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B6708C1-4DBF-33F5-81E4-8D226A4ADA91}"/>
              </a:ext>
            </a:extLst>
          </p:cNvPr>
          <p:cNvPicPr>
            <a:picLocks noChangeAspect="1"/>
          </p:cNvPicPr>
          <p:nvPr/>
        </p:nvPicPr>
        <p:blipFill rotWithShape="1">
          <a:blip r:embed="rId3"/>
          <a:srcRect l="42533" t="8346" r="38722" b="8473"/>
          <a:stretch/>
        </p:blipFill>
        <p:spPr>
          <a:xfrm>
            <a:off x="4972503" y="1786517"/>
            <a:ext cx="893805" cy="1627632"/>
          </a:xfrm>
          <a:prstGeom prst="rect">
            <a:avLst/>
          </a:prstGeom>
        </p:spPr>
      </p:pic>
      <p:pic>
        <p:nvPicPr>
          <p:cNvPr id="26" name="Picture 25">
            <a:extLst>
              <a:ext uri="{FF2B5EF4-FFF2-40B4-BE49-F238E27FC236}">
                <a16:creationId xmlns:a16="http://schemas.microsoft.com/office/drawing/2014/main" id="{1BA559C3-D6B4-FC77-AE98-9834E64D5B5C}"/>
              </a:ext>
            </a:extLst>
          </p:cNvPr>
          <p:cNvPicPr>
            <a:picLocks noChangeAspect="1"/>
          </p:cNvPicPr>
          <p:nvPr/>
        </p:nvPicPr>
        <p:blipFill rotWithShape="1">
          <a:blip r:embed="rId3"/>
          <a:srcRect l="42533" t="8346" r="42283" b="14958"/>
          <a:stretch/>
        </p:blipFill>
        <p:spPr>
          <a:xfrm>
            <a:off x="5110498" y="1871769"/>
            <a:ext cx="724034" cy="1500739"/>
          </a:xfrm>
          <a:prstGeom prst="rect">
            <a:avLst/>
          </a:prstGeom>
        </p:spPr>
      </p:pic>
      <p:sp>
        <p:nvSpPr>
          <p:cNvPr id="28" name="Google Shape;228;p41">
            <a:extLst>
              <a:ext uri="{FF2B5EF4-FFF2-40B4-BE49-F238E27FC236}">
                <a16:creationId xmlns:a16="http://schemas.microsoft.com/office/drawing/2014/main" id="{6EB519C9-07F0-B730-E2B3-D9C4FC61729C}"/>
              </a:ext>
            </a:extLst>
          </p:cNvPr>
          <p:cNvSpPr txBox="1">
            <a:spLocks/>
          </p:cNvSpPr>
          <p:nvPr/>
        </p:nvSpPr>
        <p:spPr>
          <a:xfrm>
            <a:off x="1926171" y="5143500"/>
            <a:ext cx="992857"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PCA</a:t>
            </a:r>
          </a:p>
        </p:txBody>
      </p:sp>
      <p:pic>
        <p:nvPicPr>
          <p:cNvPr id="31" name="Picture 30">
            <a:extLst>
              <a:ext uri="{FF2B5EF4-FFF2-40B4-BE49-F238E27FC236}">
                <a16:creationId xmlns:a16="http://schemas.microsoft.com/office/drawing/2014/main" id="{E20F02CE-2F9A-119B-A340-3BC598FF36A2}"/>
              </a:ext>
            </a:extLst>
          </p:cNvPr>
          <p:cNvPicPr>
            <a:picLocks noChangeAspect="1"/>
          </p:cNvPicPr>
          <p:nvPr/>
        </p:nvPicPr>
        <p:blipFill>
          <a:blip r:embed="rId3"/>
          <a:srcRect l="42572" t="7566" r="38951" b="10363"/>
          <a:stretch/>
        </p:blipFill>
        <p:spPr>
          <a:xfrm>
            <a:off x="3159925" y="1829041"/>
            <a:ext cx="892857" cy="1624456"/>
          </a:xfrm>
          <a:prstGeom prst="rect">
            <a:avLst/>
          </a:prstGeom>
        </p:spPr>
      </p:pic>
      <p:sp>
        <p:nvSpPr>
          <p:cNvPr id="32" name="TextBox 31">
            <a:extLst>
              <a:ext uri="{FF2B5EF4-FFF2-40B4-BE49-F238E27FC236}">
                <a16:creationId xmlns:a16="http://schemas.microsoft.com/office/drawing/2014/main" id="{571DFBF2-3505-B453-D3CA-BA44F4B507DE}"/>
              </a:ext>
            </a:extLst>
          </p:cNvPr>
          <p:cNvSpPr txBox="1"/>
          <p:nvPr/>
        </p:nvSpPr>
        <p:spPr>
          <a:xfrm>
            <a:off x="3159925" y="3588573"/>
            <a:ext cx="2255414" cy="307777"/>
          </a:xfrm>
          <a:prstGeom prst="rect">
            <a:avLst/>
          </a:prstGeom>
          <a:noFill/>
        </p:spPr>
        <p:txBody>
          <a:bodyPr wrap="square" rtlCol="0">
            <a:spAutoFit/>
          </a:bodyPr>
          <a:lstStyle/>
          <a:p>
            <a:r>
              <a:rPr lang="en-US" b="1">
                <a:solidFill>
                  <a:schemeClr val="bg1"/>
                </a:solidFill>
              </a:rPr>
              <a:t>Flipping</a:t>
            </a:r>
          </a:p>
        </p:txBody>
      </p:sp>
      <p:pic>
        <p:nvPicPr>
          <p:cNvPr id="33" name="Picture 32">
            <a:extLst>
              <a:ext uri="{FF2B5EF4-FFF2-40B4-BE49-F238E27FC236}">
                <a16:creationId xmlns:a16="http://schemas.microsoft.com/office/drawing/2014/main" id="{372B1048-5EC5-E7A4-2476-886EBED043B7}"/>
              </a:ext>
            </a:extLst>
          </p:cNvPr>
          <p:cNvPicPr>
            <a:picLocks noChangeAspect="1"/>
          </p:cNvPicPr>
          <p:nvPr/>
        </p:nvPicPr>
        <p:blipFill>
          <a:blip r:embed="rId3"/>
          <a:srcRect l="42572" t="7566" r="38951" b="10363"/>
          <a:stretch/>
        </p:blipFill>
        <p:spPr>
          <a:xfrm flipH="1">
            <a:off x="3159621" y="1826126"/>
            <a:ext cx="892857" cy="1624456"/>
          </a:xfrm>
          <a:prstGeom prst="rect">
            <a:avLst/>
          </a:prstGeom>
        </p:spPr>
      </p:pic>
    </p:spTree>
    <p:extLst>
      <p:ext uri="{BB962C8B-B14F-4D97-AF65-F5344CB8AC3E}">
        <p14:creationId xmlns:p14="http://schemas.microsoft.com/office/powerpoint/2010/main" val="6806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par>
                          <p:cTn id="11" fill="hold">
                            <p:stCondLst>
                              <p:cond delay="500"/>
                            </p:stCondLst>
                            <p:childTnLst>
                              <p:par>
                                <p:cTn id="12" presetID="8" presetClass="emph" presetSubtype="0" accel="50000" decel="50000" fill="hold" nodeType="afterEffect">
                                  <p:stCondLst>
                                    <p:cond delay="0"/>
                                  </p:stCondLst>
                                  <p:childTnLst>
                                    <p:animRot by="5400000">
                                      <p:cBhvr>
                                        <p:cTn id="13" dur="8000" fill="hold"/>
                                        <p:tgtEl>
                                          <p:spTgt spid="4"/>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fade">
                                      <p:cBhvr>
                                        <p:cTn id="18" dur="500"/>
                                        <p:tgtEl>
                                          <p:spTgt spid="3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xit" presetSubtype="0" fill="hold" nodeType="afterEffect">
                                  <p:stCondLst>
                                    <p:cond delay="1500"/>
                                  </p:stCondLst>
                                  <p:childTnLst>
                                    <p:animEffect transition="out" filter="fade">
                                      <p:cBhvr>
                                        <p:cTn id="24" dur="3000"/>
                                        <p:tgtEl>
                                          <p:spTgt spid="31"/>
                                        </p:tgtEl>
                                      </p:cBhvr>
                                    </p:animEffect>
                                    <p:set>
                                      <p:cBhvr>
                                        <p:cTn id="25" dur="1" fill="hold">
                                          <p:stCondLst>
                                            <p:cond delay="2999"/>
                                          </p:stCondLst>
                                        </p:cTn>
                                        <p:tgtEl>
                                          <p:spTgt spid="31"/>
                                        </p:tgtEl>
                                        <p:attrNameLst>
                                          <p:attrName>style.visibility</p:attrName>
                                        </p:attrNameLst>
                                      </p:cBhvr>
                                      <p:to>
                                        <p:strVal val="hidden"/>
                                      </p:to>
                                    </p:set>
                                  </p:childTnLst>
                                </p:cTn>
                              </p:par>
                              <p:par>
                                <p:cTn id="26" presetID="10" presetClass="entr" presetSubtype="0" fill="hold" nodeType="withEffect">
                                  <p:stCondLst>
                                    <p:cond delay="50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30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0" presetClass="path" presetSubtype="0" accel="50000" decel="50000" fill="hold" nodeType="withEffect">
                                  <p:stCondLst>
                                    <p:cond delay="0"/>
                                  </p:stCondLst>
                                  <p:childTnLst>
                                    <p:animMotion origin="layout" path="M 0.00591 -0.00494 L 0.0191 0.01481 " pathEditMode="relative" rAng="0" ptsTypes="AA">
                                      <p:cBhvr>
                                        <p:cTn id="41" dur="2000" fill="hold"/>
                                        <p:tgtEl>
                                          <p:spTgt spid="24"/>
                                        </p:tgtEl>
                                        <p:attrNameLst>
                                          <p:attrName>ppt_x</p:attrName>
                                          <p:attrName>ppt_y</p:attrName>
                                        </p:attrNameLst>
                                      </p:cBhvr>
                                      <p:rCtr x="66000" y="98800"/>
                                    </p:animMotion>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2000"/>
                                        <p:tgtEl>
                                          <p:spTgt spid="26"/>
                                        </p:tgtEl>
                                      </p:cBhvr>
                                    </p:animEffect>
                                  </p:childTnLst>
                                </p:cTn>
                              </p:par>
                              <p:par>
                                <p:cTn id="45" presetID="10" presetClass="exit" presetSubtype="0" fill="hold" nodeType="withEffect">
                                  <p:stCondLst>
                                    <p:cond delay="0"/>
                                  </p:stCondLst>
                                  <p:childTnLst>
                                    <p:animEffect transition="out" filter="fade">
                                      <p:cBhvr>
                                        <p:cTn id="46" dur="2000"/>
                                        <p:tgtEl>
                                          <p:spTgt spid="24"/>
                                        </p:tgtEl>
                                      </p:cBhvr>
                                    </p:animEffect>
                                    <p:set>
                                      <p:cBhvr>
                                        <p:cTn id="47" dur="1" fill="hold">
                                          <p:stCondLst>
                                            <p:cond delay="19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animEffect transition="in" filter="fade">
                                      <p:cBhvr>
                                        <p:cTn id="52" dur="500"/>
                                        <p:tgtEl>
                                          <p:spTgt spid="9">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9"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2BB3-C321-AD1B-BC6F-3767D328A008}"/>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412FFDE7-D89C-5108-217C-78005765C9A0}"/>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4" name="Google Shape;228;p41">
            <a:extLst>
              <a:ext uri="{FF2B5EF4-FFF2-40B4-BE49-F238E27FC236}">
                <a16:creationId xmlns:a16="http://schemas.microsoft.com/office/drawing/2014/main" id="{0351DFDB-ACA7-18D8-1025-F0605A3C06C9}"/>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1D58D"/>
                </a:solidFill>
              </a:rPr>
              <a:t>Pre Processing</a:t>
            </a:r>
          </a:p>
        </p:txBody>
      </p:sp>
      <p:sp>
        <p:nvSpPr>
          <p:cNvPr id="11" name="Rectangle 10">
            <a:extLst>
              <a:ext uri="{FF2B5EF4-FFF2-40B4-BE49-F238E27FC236}">
                <a16:creationId xmlns:a16="http://schemas.microsoft.com/office/drawing/2014/main" id="{4D1C5ED0-3211-78C6-A748-B02A9FAE2FE4}"/>
              </a:ext>
            </a:extLst>
          </p:cNvPr>
          <p:cNvSpPr/>
          <p:nvPr/>
        </p:nvSpPr>
        <p:spPr>
          <a:xfrm>
            <a:off x="1835386" y="2102674"/>
            <a:ext cx="1876302" cy="117565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Image</a:t>
            </a:r>
          </a:p>
        </p:txBody>
      </p:sp>
      <p:cxnSp>
        <p:nvCxnSpPr>
          <p:cNvPr id="13" name="Straight Arrow Connector 12">
            <a:extLst>
              <a:ext uri="{FF2B5EF4-FFF2-40B4-BE49-F238E27FC236}">
                <a16:creationId xmlns:a16="http://schemas.microsoft.com/office/drawing/2014/main" id="{C73A6230-070F-F16A-A9CE-B5FA4FCB2757}"/>
              </a:ext>
            </a:extLst>
          </p:cNvPr>
          <p:cNvCxnSpPr/>
          <p:nvPr/>
        </p:nvCxnSpPr>
        <p:spPr>
          <a:xfrm>
            <a:off x="3877942" y="2690502"/>
            <a:ext cx="961901" cy="0"/>
          </a:xfrm>
          <a:prstGeom prst="straightConnector1">
            <a:avLst/>
          </a:prstGeom>
          <a:ln>
            <a:solidFill>
              <a:srgbClr val="91D58D"/>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66CC22-2056-07CC-CCCF-FC858B888167}"/>
              </a:ext>
            </a:extLst>
          </p:cNvPr>
          <p:cNvSpPr/>
          <p:nvPr/>
        </p:nvSpPr>
        <p:spPr>
          <a:xfrm>
            <a:off x="5017363" y="1909404"/>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sp>
        <p:nvSpPr>
          <p:cNvPr id="15" name="Rectangle 14">
            <a:extLst>
              <a:ext uri="{FF2B5EF4-FFF2-40B4-BE49-F238E27FC236}">
                <a16:creationId xmlns:a16="http://schemas.microsoft.com/office/drawing/2014/main" id="{7887D525-6239-8D0C-AB2E-4B2630735D30}"/>
              </a:ext>
            </a:extLst>
          </p:cNvPr>
          <p:cNvSpPr/>
          <p:nvPr/>
        </p:nvSpPr>
        <p:spPr>
          <a:xfrm>
            <a:off x="5926122" y="1909403"/>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T2</a:t>
            </a:r>
          </a:p>
        </p:txBody>
      </p:sp>
      <p:sp>
        <p:nvSpPr>
          <p:cNvPr id="16" name="Rectangle 15">
            <a:extLst>
              <a:ext uri="{FF2B5EF4-FFF2-40B4-BE49-F238E27FC236}">
                <a16:creationId xmlns:a16="http://schemas.microsoft.com/office/drawing/2014/main" id="{2A58F1FF-B617-FAE8-30F1-604570C02726}"/>
              </a:ext>
            </a:extLst>
          </p:cNvPr>
          <p:cNvSpPr/>
          <p:nvPr/>
        </p:nvSpPr>
        <p:spPr>
          <a:xfrm>
            <a:off x="5026121" y="2781081"/>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T3</a:t>
            </a:r>
          </a:p>
        </p:txBody>
      </p:sp>
      <p:sp>
        <p:nvSpPr>
          <p:cNvPr id="17" name="Rectangle 16">
            <a:extLst>
              <a:ext uri="{FF2B5EF4-FFF2-40B4-BE49-F238E27FC236}">
                <a16:creationId xmlns:a16="http://schemas.microsoft.com/office/drawing/2014/main" id="{166A108D-5ACC-AEE5-19D6-8E4B964F2D43}"/>
              </a:ext>
            </a:extLst>
          </p:cNvPr>
          <p:cNvSpPr/>
          <p:nvPr/>
        </p:nvSpPr>
        <p:spPr>
          <a:xfrm>
            <a:off x="5926121" y="2781081"/>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T4</a:t>
            </a:r>
          </a:p>
        </p:txBody>
      </p:sp>
      <p:pic>
        <p:nvPicPr>
          <p:cNvPr id="18" name="Picture 17">
            <a:extLst>
              <a:ext uri="{FF2B5EF4-FFF2-40B4-BE49-F238E27FC236}">
                <a16:creationId xmlns:a16="http://schemas.microsoft.com/office/drawing/2014/main" id="{E4E1AB22-B4CB-4C96-D1E5-766C917FFADE}"/>
              </a:ext>
            </a:extLst>
          </p:cNvPr>
          <p:cNvPicPr>
            <a:picLocks noChangeAspect="1"/>
          </p:cNvPicPr>
          <p:nvPr/>
        </p:nvPicPr>
        <p:blipFill>
          <a:blip r:embed="rId3"/>
          <a:srcRect l="42572" t="7566" r="46699" b="66040"/>
          <a:stretch/>
        </p:blipFill>
        <p:spPr>
          <a:xfrm>
            <a:off x="9389447" y="1788418"/>
            <a:ext cx="1088929" cy="1097280"/>
          </a:xfrm>
          <a:prstGeom prst="rect">
            <a:avLst/>
          </a:prstGeom>
        </p:spPr>
      </p:pic>
      <p:pic>
        <p:nvPicPr>
          <p:cNvPr id="19" name="Picture 18">
            <a:extLst>
              <a:ext uri="{FF2B5EF4-FFF2-40B4-BE49-F238E27FC236}">
                <a16:creationId xmlns:a16="http://schemas.microsoft.com/office/drawing/2014/main" id="{8AFDB0F5-312D-2072-B6CE-11A6AB5C3036}"/>
              </a:ext>
            </a:extLst>
          </p:cNvPr>
          <p:cNvPicPr>
            <a:picLocks noChangeAspect="1"/>
          </p:cNvPicPr>
          <p:nvPr/>
        </p:nvPicPr>
        <p:blipFill>
          <a:blip r:embed="rId3"/>
          <a:srcRect l="53301" t="7566" r="38473" b="66040"/>
          <a:stretch/>
        </p:blipFill>
        <p:spPr>
          <a:xfrm>
            <a:off x="10475725" y="1785721"/>
            <a:ext cx="834874" cy="1097280"/>
          </a:xfrm>
          <a:prstGeom prst="rect">
            <a:avLst/>
          </a:prstGeom>
        </p:spPr>
      </p:pic>
      <p:pic>
        <p:nvPicPr>
          <p:cNvPr id="21" name="Picture 20">
            <a:extLst>
              <a:ext uri="{FF2B5EF4-FFF2-40B4-BE49-F238E27FC236}">
                <a16:creationId xmlns:a16="http://schemas.microsoft.com/office/drawing/2014/main" id="{BA1B352F-1F50-E575-48F3-D36DAF4E1788}"/>
              </a:ext>
            </a:extLst>
          </p:cNvPr>
          <p:cNvPicPr>
            <a:picLocks noChangeAspect="1"/>
          </p:cNvPicPr>
          <p:nvPr/>
        </p:nvPicPr>
        <p:blipFill>
          <a:blip r:embed="rId3"/>
          <a:srcRect l="42572" t="33960" r="46699" b="39646"/>
          <a:stretch/>
        </p:blipFill>
        <p:spPr>
          <a:xfrm>
            <a:off x="9389446" y="2885698"/>
            <a:ext cx="1088929" cy="1097280"/>
          </a:xfrm>
          <a:prstGeom prst="rect">
            <a:avLst/>
          </a:prstGeom>
        </p:spPr>
      </p:pic>
      <p:pic>
        <p:nvPicPr>
          <p:cNvPr id="22" name="Picture 21">
            <a:extLst>
              <a:ext uri="{FF2B5EF4-FFF2-40B4-BE49-F238E27FC236}">
                <a16:creationId xmlns:a16="http://schemas.microsoft.com/office/drawing/2014/main" id="{7DDA235C-7F44-03CE-508D-06BA81A23229}"/>
              </a:ext>
            </a:extLst>
          </p:cNvPr>
          <p:cNvPicPr>
            <a:picLocks noChangeAspect="1"/>
          </p:cNvPicPr>
          <p:nvPr/>
        </p:nvPicPr>
        <p:blipFill>
          <a:blip r:embed="rId3"/>
          <a:srcRect l="53301" t="33960" r="38490" b="39646"/>
          <a:stretch/>
        </p:blipFill>
        <p:spPr>
          <a:xfrm>
            <a:off x="10477381" y="2878311"/>
            <a:ext cx="833216" cy="1097280"/>
          </a:xfrm>
          <a:prstGeom prst="rect">
            <a:avLst/>
          </a:prstGeom>
        </p:spPr>
      </p:pic>
    </p:spTree>
    <p:extLst>
      <p:ext uri="{BB962C8B-B14F-4D97-AF65-F5344CB8AC3E}">
        <p14:creationId xmlns:p14="http://schemas.microsoft.com/office/powerpoint/2010/main" val="391131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Lst>
  </p:timing>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76192-5EA4-9FA1-71D6-6D5289034D0D}"/>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F7FE69F7-6C58-F206-66E5-DE487AB6DC87}"/>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4" name="Google Shape;228;p41">
            <a:extLst>
              <a:ext uri="{FF2B5EF4-FFF2-40B4-BE49-F238E27FC236}">
                <a16:creationId xmlns:a16="http://schemas.microsoft.com/office/drawing/2014/main" id="{1497F211-C8C7-11AE-152A-CB67446A02FB}"/>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1D58D"/>
                </a:solidFill>
              </a:rPr>
              <a:t>Pre Processing</a:t>
            </a:r>
          </a:p>
        </p:txBody>
      </p:sp>
      <p:pic>
        <p:nvPicPr>
          <p:cNvPr id="3" name="Picture 2">
            <a:extLst>
              <a:ext uri="{FF2B5EF4-FFF2-40B4-BE49-F238E27FC236}">
                <a16:creationId xmlns:a16="http://schemas.microsoft.com/office/drawing/2014/main" id="{343357C0-871A-9D16-113C-7059C4EB0AC2}"/>
              </a:ext>
            </a:extLst>
          </p:cNvPr>
          <p:cNvPicPr>
            <a:picLocks noChangeAspect="1"/>
          </p:cNvPicPr>
          <p:nvPr/>
        </p:nvPicPr>
        <p:blipFill>
          <a:blip r:embed="rId3"/>
          <a:srcRect l="42572" t="7566" r="46699" b="66040"/>
          <a:stretch/>
        </p:blipFill>
        <p:spPr>
          <a:xfrm>
            <a:off x="3483071" y="1669665"/>
            <a:ext cx="1088929" cy="1097280"/>
          </a:xfrm>
          <a:prstGeom prst="rect">
            <a:avLst/>
          </a:prstGeom>
        </p:spPr>
      </p:pic>
      <p:pic>
        <p:nvPicPr>
          <p:cNvPr id="6" name="Picture 5">
            <a:extLst>
              <a:ext uri="{FF2B5EF4-FFF2-40B4-BE49-F238E27FC236}">
                <a16:creationId xmlns:a16="http://schemas.microsoft.com/office/drawing/2014/main" id="{04FBB358-82FB-6A66-2A40-D493F4D604A4}"/>
              </a:ext>
            </a:extLst>
          </p:cNvPr>
          <p:cNvPicPr>
            <a:picLocks noChangeAspect="1"/>
          </p:cNvPicPr>
          <p:nvPr/>
        </p:nvPicPr>
        <p:blipFill>
          <a:blip r:embed="rId3"/>
          <a:srcRect l="53301" t="7566" r="38473" b="66040"/>
          <a:stretch/>
        </p:blipFill>
        <p:spPr>
          <a:xfrm>
            <a:off x="4569349" y="1666968"/>
            <a:ext cx="834874" cy="1097280"/>
          </a:xfrm>
          <a:prstGeom prst="rect">
            <a:avLst/>
          </a:prstGeom>
        </p:spPr>
      </p:pic>
      <p:pic>
        <p:nvPicPr>
          <p:cNvPr id="9" name="Picture 8">
            <a:extLst>
              <a:ext uri="{FF2B5EF4-FFF2-40B4-BE49-F238E27FC236}">
                <a16:creationId xmlns:a16="http://schemas.microsoft.com/office/drawing/2014/main" id="{A9A11E2E-87D4-DEFB-56EE-34D4DDDEB00F}"/>
              </a:ext>
            </a:extLst>
          </p:cNvPr>
          <p:cNvPicPr>
            <a:picLocks noChangeAspect="1"/>
          </p:cNvPicPr>
          <p:nvPr/>
        </p:nvPicPr>
        <p:blipFill>
          <a:blip r:embed="rId3"/>
          <a:srcRect l="42572" t="33960" r="46699" b="39646"/>
          <a:stretch/>
        </p:blipFill>
        <p:spPr>
          <a:xfrm>
            <a:off x="3483070" y="2766945"/>
            <a:ext cx="1088929" cy="1097280"/>
          </a:xfrm>
          <a:prstGeom prst="rect">
            <a:avLst/>
          </a:prstGeom>
        </p:spPr>
      </p:pic>
      <p:pic>
        <p:nvPicPr>
          <p:cNvPr id="10" name="Picture 9">
            <a:extLst>
              <a:ext uri="{FF2B5EF4-FFF2-40B4-BE49-F238E27FC236}">
                <a16:creationId xmlns:a16="http://schemas.microsoft.com/office/drawing/2014/main" id="{F2C801AF-93E7-5983-F587-3D8F532368F1}"/>
              </a:ext>
            </a:extLst>
          </p:cNvPr>
          <p:cNvPicPr>
            <a:picLocks noChangeAspect="1"/>
          </p:cNvPicPr>
          <p:nvPr/>
        </p:nvPicPr>
        <p:blipFill>
          <a:blip r:embed="rId3"/>
          <a:srcRect l="53301" t="33960" r="38490" b="39646"/>
          <a:stretch/>
        </p:blipFill>
        <p:spPr>
          <a:xfrm>
            <a:off x="4571005" y="2759558"/>
            <a:ext cx="833216" cy="1097280"/>
          </a:xfrm>
          <a:prstGeom prst="rect">
            <a:avLst/>
          </a:prstGeom>
        </p:spPr>
      </p:pic>
      <p:sp>
        <p:nvSpPr>
          <p:cNvPr id="19" name="Rectangle 18">
            <a:extLst>
              <a:ext uri="{FF2B5EF4-FFF2-40B4-BE49-F238E27FC236}">
                <a16:creationId xmlns:a16="http://schemas.microsoft.com/office/drawing/2014/main" id="{F6F6B552-7332-BEF1-5B67-0677010F424A}"/>
              </a:ext>
            </a:extLst>
          </p:cNvPr>
          <p:cNvSpPr/>
          <p:nvPr/>
        </p:nvSpPr>
        <p:spPr>
          <a:xfrm>
            <a:off x="-5630108" y="2179116"/>
            <a:ext cx="1876302" cy="117565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C99451A6-27FA-D347-14BA-E2F2CB92B7F5}"/>
              </a:ext>
            </a:extLst>
          </p:cNvPr>
          <p:cNvCxnSpPr/>
          <p:nvPr/>
        </p:nvCxnSpPr>
        <p:spPr>
          <a:xfrm>
            <a:off x="-3587552" y="2766944"/>
            <a:ext cx="961901" cy="0"/>
          </a:xfrm>
          <a:prstGeom prst="straightConnector1">
            <a:avLst/>
          </a:prstGeom>
          <a:ln>
            <a:solidFill>
              <a:srgbClr val="91D58D"/>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25FE3E6-69A8-FEE8-CCF1-ED9D6A985B60}"/>
              </a:ext>
            </a:extLst>
          </p:cNvPr>
          <p:cNvSpPr/>
          <p:nvPr/>
        </p:nvSpPr>
        <p:spPr>
          <a:xfrm>
            <a:off x="-2448131" y="1985846"/>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sp>
        <p:nvSpPr>
          <p:cNvPr id="22" name="Rectangle 21">
            <a:extLst>
              <a:ext uri="{FF2B5EF4-FFF2-40B4-BE49-F238E27FC236}">
                <a16:creationId xmlns:a16="http://schemas.microsoft.com/office/drawing/2014/main" id="{4364E6E8-08E6-8955-D70E-6C37BB2A614C}"/>
              </a:ext>
            </a:extLst>
          </p:cNvPr>
          <p:cNvSpPr/>
          <p:nvPr/>
        </p:nvSpPr>
        <p:spPr>
          <a:xfrm>
            <a:off x="-1539372" y="1985845"/>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T2</a:t>
            </a:r>
          </a:p>
        </p:txBody>
      </p:sp>
      <p:sp>
        <p:nvSpPr>
          <p:cNvPr id="23" name="Rectangle 22">
            <a:extLst>
              <a:ext uri="{FF2B5EF4-FFF2-40B4-BE49-F238E27FC236}">
                <a16:creationId xmlns:a16="http://schemas.microsoft.com/office/drawing/2014/main" id="{0473E367-6BE3-05AA-DFDA-21CFA2D65BDF}"/>
              </a:ext>
            </a:extLst>
          </p:cNvPr>
          <p:cNvSpPr/>
          <p:nvPr/>
        </p:nvSpPr>
        <p:spPr>
          <a:xfrm>
            <a:off x="-2439373" y="2857523"/>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T3</a:t>
            </a:r>
          </a:p>
        </p:txBody>
      </p:sp>
      <p:sp>
        <p:nvSpPr>
          <p:cNvPr id="24" name="Rectangle 23">
            <a:extLst>
              <a:ext uri="{FF2B5EF4-FFF2-40B4-BE49-F238E27FC236}">
                <a16:creationId xmlns:a16="http://schemas.microsoft.com/office/drawing/2014/main" id="{70E991EC-5DFF-F77C-A150-8F5CD38AED6A}"/>
              </a:ext>
            </a:extLst>
          </p:cNvPr>
          <p:cNvSpPr/>
          <p:nvPr/>
        </p:nvSpPr>
        <p:spPr>
          <a:xfrm>
            <a:off x="-1539373" y="2857523"/>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T4</a:t>
            </a:r>
          </a:p>
        </p:txBody>
      </p:sp>
    </p:spTree>
    <p:extLst>
      <p:ext uri="{BB962C8B-B14F-4D97-AF65-F5344CB8AC3E}">
        <p14:creationId xmlns:p14="http://schemas.microsoft.com/office/powerpoint/2010/main" val="51290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0330-5576-CE44-1070-F4AF6CD7168F}"/>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FD49C067-FC68-FAA3-F621-B07CADD4BAC8}"/>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4" name="Google Shape;228;p41">
            <a:extLst>
              <a:ext uri="{FF2B5EF4-FFF2-40B4-BE49-F238E27FC236}">
                <a16:creationId xmlns:a16="http://schemas.microsoft.com/office/drawing/2014/main" id="{314961B0-788D-A636-4902-15CDA4B09CD8}"/>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1D58D"/>
                </a:solidFill>
              </a:rPr>
              <a:t>Pre Processing</a:t>
            </a:r>
          </a:p>
        </p:txBody>
      </p:sp>
      <p:pic>
        <p:nvPicPr>
          <p:cNvPr id="3" name="Picture 2">
            <a:extLst>
              <a:ext uri="{FF2B5EF4-FFF2-40B4-BE49-F238E27FC236}">
                <a16:creationId xmlns:a16="http://schemas.microsoft.com/office/drawing/2014/main" id="{898A07F1-2AAE-FEF7-A5C4-CD406A20D89A}"/>
              </a:ext>
            </a:extLst>
          </p:cNvPr>
          <p:cNvPicPr>
            <a:picLocks noChangeAspect="1"/>
          </p:cNvPicPr>
          <p:nvPr/>
        </p:nvPicPr>
        <p:blipFill>
          <a:blip r:embed="rId3"/>
          <a:srcRect l="42572" t="7566" r="46699" b="66040"/>
          <a:stretch/>
        </p:blipFill>
        <p:spPr>
          <a:xfrm>
            <a:off x="3237082" y="1676608"/>
            <a:ext cx="1088929" cy="1097280"/>
          </a:xfrm>
          <a:prstGeom prst="rect">
            <a:avLst/>
          </a:prstGeom>
          <a:ln>
            <a:solidFill>
              <a:srgbClr val="91D58D"/>
            </a:solidFill>
          </a:ln>
        </p:spPr>
      </p:pic>
      <p:pic>
        <p:nvPicPr>
          <p:cNvPr id="6" name="Picture 5">
            <a:extLst>
              <a:ext uri="{FF2B5EF4-FFF2-40B4-BE49-F238E27FC236}">
                <a16:creationId xmlns:a16="http://schemas.microsoft.com/office/drawing/2014/main" id="{F462E2C1-BCC5-712A-8289-B49F8AAD62A7}"/>
              </a:ext>
            </a:extLst>
          </p:cNvPr>
          <p:cNvPicPr>
            <a:picLocks noChangeAspect="1"/>
          </p:cNvPicPr>
          <p:nvPr/>
        </p:nvPicPr>
        <p:blipFill>
          <a:blip r:embed="rId3"/>
          <a:srcRect l="53301" t="7566" r="38473" b="66040"/>
          <a:stretch/>
        </p:blipFill>
        <p:spPr>
          <a:xfrm>
            <a:off x="4500941" y="1676608"/>
            <a:ext cx="834874" cy="1097280"/>
          </a:xfrm>
          <a:prstGeom prst="rect">
            <a:avLst/>
          </a:prstGeom>
          <a:ln>
            <a:solidFill>
              <a:srgbClr val="91D58D"/>
            </a:solidFill>
          </a:ln>
        </p:spPr>
      </p:pic>
      <p:pic>
        <p:nvPicPr>
          <p:cNvPr id="8" name="Picture 7">
            <a:extLst>
              <a:ext uri="{FF2B5EF4-FFF2-40B4-BE49-F238E27FC236}">
                <a16:creationId xmlns:a16="http://schemas.microsoft.com/office/drawing/2014/main" id="{A963ACBB-4F74-92A3-E9B1-1593F6D045C9}"/>
              </a:ext>
            </a:extLst>
          </p:cNvPr>
          <p:cNvPicPr>
            <a:picLocks noChangeAspect="1"/>
          </p:cNvPicPr>
          <p:nvPr/>
        </p:nvPicPr>
        <p:blipFill>
          <a:blip r:embed="rId3"/>
          <a:srcRect l="59070" t="7566" r="38473" b="66040"/>
          <a:stretch/>
        </p:blipFill>
        <p:spPr>
          <a:xfrm flipH="1">
            <a:off x="5344537" y="1676608"/>
            <a:ext cx="249381" cy="1097280"/>
          </a:xfrm>
          <a:prstGeom prst="rect">
            <a:avLst/>
          </a:prstGeom>
          <a:ln>
            <a:solidFill>
              <a:srgbClr val="91D58D"/>
            </a:solidFill>
          </a:ln>
        </p:spPr>
      </p:pic>
      <p:pic>
        <p:nvPicPr>
          <p:cNvPr id="9" name="Picture 8">
            <a:extLst>
              <a:ext uri="{FF2B5EF4-FFF2-40B4-BE49-F238E27FC236}">
                <a16:creationId xmlns:a16="http://schemas.microsoft.com/office/drawing/2014/main" id="{AADC2C79-0AEB-7AE2-650F-5CE097F78D87}"/>
              </a:ext>
            </a:extLst>
          </p:cNvPr>
          <p:cNvPicPr>
            <a:picLocks noChangeAspect="1"/>
          </p:cNvPicPr>
          <p:nvPr/>
        </p:nvPicPr>
        <p:blipFill>
          <a:blip r:embed="rId3"/>
          <a:srcRect l="42572" t="33960" r="46699" b="39646"/>
          <a:stretch/>
        </p:blipFill>
        <p:spPr>
          <a:xfrm>
            <a:off x="3237081" y="2915716"/>
            <a:ext cx="1088929" cy="1097280"/>
          </a:xfrm>
          <a:prstGeom prst="rect">
            <a:avLst/>
          </a:prstGeom>
          <a:ln>
            <a:solidFill>
              <a:srgbClr val="91D58D"/>
            </a:solidFill>
          </a:ln>
        </p:spPr>
      </p:pic>
      <p:pic>
        <p:nvPicPr>
          <p:cNvPr id="10" name="Picture 9">
            <a:extLst>
              <a:ext uri="{FF2B5EF4-FFF2-40B4-BE49-F238E27FC236}">
                <a16:creationId xmlns:a16="http://schemas.microsoft.com/office/drawing/2014/main" id="{978E2773-AF7C-0201-1406-3AFB8B23BC16}"/>
              </a:ext>
            </a:extLst>
          </p:cNvPr>
          <p:cNvPicPr>
            <a:picLocks noChangeAspect="1"/>
          </p:cNvPicPr>
          <p:nvPr/>
        </p:nvPicPr>
        <p:blipFill>
          <a:blip r:embed="rId3"/>
          <a:srcRect l="53301" t="33960" r="38490" b="39646"/>
          <a:stretch/>
        </p:blipFill>
        <p:spPr>
          <a:xfrm>
            <a:off x="4500941" y="2915716"/>
            <a:ext cx="833216" cy="1097280"/>
          </a:xfrm>
          <a:prstGeom prst="rect">
            <a:avLst/>
          </a:prstGeom>
          <a:ln>
            <a:solidFill>
              <a:srgbClr val="91D58D"/>
            </a:solidFill>
          </a:ln>
        </p:spPr>
      </p:pic>
      <p:sp>
        <p:nvSpPr>
          <p:cNvPr id="11" name="Rectangle 10">
            <a:extLst>
              <a:ext uri="{FF2B5EF4-FFF2-40B4-BE49-F238E27FC236}">
                <a16:creationId xmlns:a16="http://schemas.microsoft.com/office/drawing/2014/main" id="{DA380419-3F34-CD46-C497-08A066DF98EF}"/>
              </a:ext>
            </a:extLst>
          </p:cNvPr>
          <p:cNvSpPr/>
          <p:nvPr/>
        </p:nvSpPr>
        <p:spPr>
          <a:xfrm>
            <a:off x="-5062122" y="1983921"/>
            <a:ext cx="1876302" cy="117565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Image</a:t>
            </a:r>
          </a:p>
        </p:txBody>
      </p:sp>
      <p:cxnSp>
        <p:nvCxnSpPr>
          <p:cNvPr id="12" name="Straight Arrow Connector 11">
            <a:extLst>
              <a:ext uri="{FF2B5EF4-FFF2-40B4-BE49-F238E27FC236}">
                <a16:creationId xmlns:a16="http://schemas.microsoft.com/office/drawing/2014/main" id="{7304C31A-03FB-AA70-E179-95E667CDFD45}"/>
              </a:ext>
            </a:extLst>
          </p:cNvPr>
          <p:cNvCxnSpPr/>
          <p:nvPr/>
        </p:nvCxnSpPr>
        <p:spPr>
          <a:xfrm>
            <a:off x="-3019566" y="2571749"/>
            <a:ext cx="961901" cy="0"/>
          </a:xfrm>
          <a:prstGeom prst="straightConnector1">
            <a:avLst/>
          </a:prstGeom>
          <a:ln>
            <a:solidFill>
              <a:srgbClr val="91D58D"/>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988B52E-5348-608F-D0EC-88DB42B86FAC}"/>
              </a:ext>
            </a:extLst>
          </p:cNvPr>
          <p:cNvSpPr/>
          <p:nvPr/>
        </p:nvSpPr>
        <p:spPr>
          <a:xfrm>
            <a:off x="-1891411" y="2044039"/>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sp>
        <p:nvSpPr>
          <p:cNvPr id="15" name="Rectangle 14">
            <a:extLst>
              <a:ext uri="{FF2B5EF4-FFF2-40B4-BE49-F238E27FC236}">
                <a16:creationId xmlns:a16="http://schemas.microsoft.com/office/drawing/2014/main" id="{7F7D69B3-73FF-8065-7072-DB048E41C86D}"/>
              </a:ext>
            </a:extLst>
          </p:cNvPr>
          <p:cNvSpPr/>
          <p:nvPr/>
        </p:nvSpPr>
        <p:spPr>
          <a:xfrm>
            <a:off x="-982652" y="2044038"/>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sp>
        <p:nvSpPr>
          <p:cNvPr id="16" name="Rectangle 15">
            <a:extLst>
              <a:ext uri="{FF2B5EF4-FFF2-40B4-BE49-F238E27FC236}">
                <a16:creationId xmlns:a16="http://schemas.microsoft.com/office/drawing/2014/main" id="{EC5BD8D0-4DE8-CC8B-59BF-48A5D080F0F1}"/>
              </a:ext>
            </a:extLst>
          </p:cNvPr>
          <p:cNvSpPr/>
          <p:nvPr/>
        </p:nvSpPr>
        <p:spPr>
          <a:xfrm>
            <a:off x="-1882653" y="2915716"/>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sp>
        <p:nvSpPr>
          <p:cNvPr id="17" name="Rectangle 16">
            <a:extLst>
              <a:ext uri="{FF2B5EF4-FFF2-40B4-BE49-F238E27FC236}">
                <a16:creationId xmlns:a16="http://schemas.microsoft.com/office/drawing/2014/main" id="{9EF0276F-E57E-649E-CF3E-7B30A7EDBBE8}"/>
              </a:ext>
            </a:extLst>
          </p:cNvPr>
          <p:cNvSpPr/>
          <p:nvPr/>
        </p:nvSpPr>
        <p:spPr>
          <a:xfrm>
            <a:off x="-982653" y="2915716"/>
            <a:ext cx="742505" cy="722907"/>
          </a:xfrm>
          <a:prstGeom prst="rect">
            <a:avLst/>
          </a:prstGeom>
          <a:solidFill>
            <a:srgbClr val="000000"/>
          </a:solidFill>
          <a:ln>
            <a:solidFill>
              <a:srgbClr val="91D5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T1</a:t>
            </a:r>
          </a:p>
        </p:txBody>
      </p:sp>
      <p:pic>
        <p:nvPicPr>
          <p:cNvPr id="18" name="Picture 17">
            <a:extLst>
              <a:ext uri="{FF2B5EF4-FFF2-40B4-BE49-F238E27FC236}">
                <a16:creationId xmlns:a16="http://schemas.microsoft.com/office/drawing/2014/main" id="{CAC38746-0DDB-9FFB-06BF-E2E0C3C28A3A}"/>
              </a:ext>
            </a:extLst>
          </p:cNvPr>
          <p:cNvPicPr>
            <a:picLocks noChangeAspect="1"/>
          </p:cNvPicPr>
          <p:nvPr/>
        </p:nvPicPr>
        <p:blipFill>
          <a:blip r:embed="rId3"/>
          <a:srcRect l="58876" t="33960" r="38490" b="39646"/>
          <a:stretch/>
        </p:blipFill>
        <p:spPr>
          <a:xfrm flipH="1">
            <a:off x="5335815" y="2915716"/>
            <a:ext cx="249382" cy="1097280"/>
          </a:xfrm>
          <a:prstGeom prst="rect">
            <a:avLst/>
          </a:prstGeom>
          <a:ln>
            <a:solidFill>
              <a:srgbClr val="91D58D"/>
            </a:solidFill>
          </a:ln>
        </p:spPr>
      </p:pic>
      <p:sp>
        <p:nvSpPr>
          <p:cNvPr id="5" name="Google Shape;228;p41">
            <a:extLst>
              <a:ext uri="{FF2B5EF4-FFF2-40B4-BE49-F238E27FC236}">
                <a16:creationId xmlns:a16="http://schemas.microsoft.com/office/drawing/2014/main" id="{BD42559A-4C9D-62AB-85BD-25AFF0E0801B}"/>
              </a:ext>
            </a:extLst>
          </p:cNvPr>
          <p:cNvSpPr txBox="1">
            <a:spLocks/>
          </p:cNvSpPr>
          <p:nvPr/>
        </p:nvSpPr>
        <p:spPr>
          <a:xfrm>
            <a:off x="1818441" y="-788311"/>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p>
        </p:txBody>
      </p:sp>
      <p:sp>
        <p:nvSpPr>
          <p:cNvPr id="7" name="U-Turn Arrow 6">
            <a:extLst>
              <a:ext uri="{FF2B5EF4-FFF2-40B4-BE49-F238E27FC236}">
                <a16:creationId xmlns:a16="http://schemas.microsoft.com/office/drawing/2014/main" id="{F49DD72E-89B9-9E18-548C-C41FD42831E5}"/>
              </a:ext>
            </a:extLst>
          </p:cNvPr>
          <p:cNvSpPr/>
          <p:nvPr/>
        </p:nvSpPr>
        <p:spPr>
          <a:xfrm>
            <a:off x="5185393" y="1179749"/>
            <a:ext cx="399804" cy="496859"/>
          </a:xfrm>
          <a:prstGeom prst="uturnArrow">
            <a:avLst>
              <a:gd name="adj1" fmla="val 1650"/>
              <a:gd name="adj2" fmla="val 17564"/>
              <a:gd name="adj3" fmla="val 19739"/>
              <a:gd name="adj4" fmla="val 43750"/>
              <a:gd name="adj5" fmla="val 54551"/>
            </a:avLst>
          </a:prstGeom>
          <a:solidFill>
            <a:srgbClr val="C5E7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F082D814-3B3A-8CBE-6065-D64ACF73B645}"/>
              </a:ext>
            </a:extLst>
          </p:cNvPr>
          <p:cNvSpPr txBox="1"/>
          <p:nvPr/>
        </p:nvSpPr>
        <p:spPr>
          <a:xfrm>
            <a:off x="5584682" y="1273170"/>
            <a:ext cx="936190" cy="261610"/>
          </a:xfrm>
          <a:prstGeom prst="rect">
            <a:avLst/>
          </a:prstGeom>
          <a:noFill/>
        </p:spPr>
        <p:txBody>
          <a:bodyPr wrap="square" rtlCol="0">
            <a:spAutoFit/>
          </a:bodyPr>
          <a:lstStyle/>
          <a:p>
            <a:r>
              <a:rPr lang="en-US" sz="1050" dirty="0">
                <a:solidFill>
                  <a:srgbClr val="C5E7CA"/>
                </a:solidFill>
              </a:rPr>
              <a:t>Reflected</a:t>
            </a:r>
          </a:p>
        </p:txBody>
      </p:sp>
    </p:spTree>
    <p:extLst>
      <p:ext uri="{BB962C8B-B14F-4D97-AF65-F5344CB8AC3E}">
        <p14:creationId xmlns:p14="http://schemas.microsoft.com/office/powerpoint/2010/main" val="129597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1BF5B-06C7-C550-ACF2-723E456EBBFB}"/>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2511639D-5340-5E68-5A71-DF9369F1CE87}"/>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14" name="Oval 13">
            <a:extLst>
              <a:ext uri="{FF2B5EF4-FFF2-40B4-BE49-F238E27FC236}">
                <a16:creationId xmlns:a16="http://schemas.microsoft.com/office/drawing/2014/main" id="{6FC49BCE-3799-793B-2D03-B6210C330234}"/>
              </a:ext>
            </a:extLst>
          </p:cNvPr>
          <p:cNvSpPr/>
          <p:nvPr/>
        </p:nvSpPr>
        <p:spPr>
          <a:xfrm>
            <a:off x="3289937" y="1610377"/>
            <a:ext cx="2194560" cy="2194560"/>
          </a:xfrm>
          <a:prstGeom prst="ellipse">
            <a:avLst/>
          </a:prstGeom>
          <a:solidFill>
            <a:srgbClr val="FF77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4" name="Google Shape;228;p41">
            <a:extLst>
              <a:ext uri="{FF2B5EF4-FFF2-40B4-BE49-F238E27FC236}">
                <a16:creationId xmlns:a16="http://schemas.microsoft.com/office/drawing/2014/main" id="{C6D82296-51CC-4A70-084A-EF695237D26C}"/>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endParaRPr lang="en-US" sz="3500" dirty="0">
              <a:solidFill>
                <a:srgbClr val="FF77F3"/>
              </a:solidFill>
            </a:endParaRPr>
          </a:p>
        </p:txBody>
      </p:sp>
      <p:sp>
        <p:nvSpPr>
          <p:cNvPr id="5" name="TextBox 4">
            <a:extLst>
              <a:ext uri="{FF2B5EF4-FFF2-40B4-BE49-F238E27FC236}">
                <a16:creationId xmlns:a16="http://schemas.microsoft.com/office/drawing/2014/main" id="{8460CFCE-31B2-7D44-F00F-2D9EBE3DE003}"/>
              </a:ext>
            </a:extLst>
          </p:cNvPr>
          <p:cNvSpPr txBox="1"/>
          <p:nvPr/>
        </p:nvSpPr>
        <p:spPr>
          <a:xfrm>
            <a:off x="3893023" y="2486406"/>
            <a:ext cx="6647380" cy="584775"/>
          </a:xfrm>
          <a:prstGeom prst="rect">
            <a:avLst/>
          </a:prstGeom>
          <a:noFill/>
        </p:spPr>
        <p:txBody>
          <a:bodyPr wrap="square" rtlCol="0">
            <a:spAutoFit/>
          </a:bodyPr>
          <a:lstStyle/>
          <a:p>
            <a:pPr>
              <a:spcBef>
                <a:spcPts val="900"/>
              </a:spcBef>
            </a:pPr>
            <a:r>
              <a:rPr lang="en-US" sz="3200" b="1">
                <a:solidFill>
                  <a:schemeClr val="bg1"/>
                </a:solidFill>
                <a:effectLst/>
                <a:latin typeface="Koulen" pitchFamily="2" charset="0"/>
                <a:cs typeface="Koulen" pitchFamily="2" charset="0"/>
              </a:rPr>
              <a:t>Why?</a:t>
            </a:r>
          </a:p>
        </p:txBody>
      </p:sp>
      <p:sp>
        <p:nvSpPr>
          <p:cNvPr id="3" name="Google Shape;228;p41">
            <a:extLst>
              <a:ext uri="{FF2B5EF4-FFF2-40B4-BE49-F238E27FC236}">
                <a16:creationId xmlns:a16="http://schemas.microsoft.com/office/drawing/2014/main" id="{993E2C6C-A4F8-2ACD-089D-796D1E334E82}"/>
              </a:ext>
            </a:extLst>
          </p:cNvPr>
          <p:cNvSpPr txBox="1">
            <a:spLocks/>
          </p:cNvSpPr>
          <p:nvPr/>
        </p:nvSpPr>
        <p:spPr>
          <a:xfrm>
            <a:off x="1740383" y="5143500"/>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1D58D"/>
                </a:solidFill>
              </a:rPr>
              <a:t>Pre Processing</a:t>
            </a:r>
          </a:p>
        </p:txBody>
      </p:sp>
    </p:spTree>
    <p:extLst>
      <p:ext uri="{BB962C8B-B14F-4D97-AF65-F5344CB8AC3E}">
        <p14:creationId xmlns:p14="http://schemas.microsoft.com/office/powerpoint/2010/main" val="22320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8D82F-E858-ED99-BE2D-5E5E67ADAF9A}"/>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0B965355-14CE-A16D-C65E-F58BE9BCF16C}"/>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14" name="Oval 13">
            <a:extLst>
              <a:ext uri="{FF2B5EF4-FFF2-40B4-BE49-F238E27FC236}">
                <a16:creationId xmlns:a16="http://schemas.microsoft.com/office/drawing/2014/main" id="{13ECF4E5-4D75-4AAC-E4E2-E751B6BA5FBA}"/>
              </a:ext>
            </a:extLst>
          </p:cNvPr>
          <p:cNvSpPr/>
          <p:nvPr/>
        </p:nvSpPr>
        <p:spPr>
          <a:xfrm>
            <a:off x="3880831" y="2210911"/>
            <a:ext cx="1022225" cy="1022225"/>
          </a:xfrm>
          <a:prstGeom prst="ellipse">
            <a:avLst/>
          </a:prstGeom>
          <a:solidFill>
            <a:srgbClr val="FF77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5" name="TextBox 4">
            <a:extLst>
              <a:ext uri="{FF2B5EF4-FFF2-40B4-BE49-F238E27FC236}">
                <a16:creationId xmlns:a16="http://schemas.microsoft.com/office/drawing/2014/main" id="{8FF49DDA-22E0-2FD5-9EB1-4EB6C53C6EF8}"/>
              </a:ext>
            </a:extLst>
          </p:cNvPr>
          <p:cNvSpPr txBox="1"/>
          <p:nvPr/>
        </p:nvSpPr>
        <p:spPr>
          <a:xfrm>
            <a:off x="3893023" y="2486406"/>
            <a:ext cx="6647380" cy="584775"/>
          </a:xfrm>
          <a:prstGeom prst="rect">
            <a:avLst/>
          </a:prstGeom>
          <a:noFill/>
        </p:spPr>
        <p:txBody>
          <a:bodyPr wrap="square" rtlCol="0">
            <a:spAutoFit/>
          </a:bodyPr>
          <a:lstStyle/>
          <a:p>
            <a:pPr>
              <a:spcBef>
                <a:spcPts val="900"/>
              </a:spcBef>
            </a:pPr>
            <a:r>
              <a:rPr lang="en-US" sz="3200" b="1">
                <a:solidFill>
                  <a:schemeClr val="bg1"/>
                </a:solidFill>
                <a:effectLst/>
                <a:latin typeface="Koulen" pitchFamily="2" charset="0"/>
                <a:cs typeface="Koulen" pitchFamily="2" charset="0"/>
              </a:rPr>
              <a:t>Why?</a:t>
            </a:r>
          </a:p>
        </p:txBody>
      </p:sp>
      <p:sp>
        <p:nvSpPr>
          <p:cNvPr id="3" name="Oval 2">
            <a:extLst>
              <a:ext uri="{FF2B5EF4-FFF2-40B4-BE49-F238E27FC236}">
                <a16:creationId xmlns:a16="http://schemas.microsoft.com/office/drawing/2014/main" id="{2001A1E4-DDF9-8FA7-B7A2-D6477E3678C0}"/>
              </a:ext>
            </a:extLst>
          </p:cNvPr>
          <p:cNvSpPr/>
          <p:nvPr/>
        </p:nvSpPr>
        <p:spPr>
          <a:xfrm>
            <a:off x="1830085" y="1762687"/>
            <a:ext cx="1920240" cy="1920240"/>
          </a:xfrm>
          <a:prstGeom prst="ellipse">
            <a:avLst/>
          </a:prstGeom>
          <a:solidFill>
            <a:srgbClr val="F6C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Ability to Capture</a:t>
            </a:r>
          </a:p>
          <a:p>
            <a:pPr algn="ctr"/>
            <a:r>
              <a:rPr lang="en-US" b="1">
                <a:solidFill>
                  <a:schemeClr val="tx1"/>
                </a:solidFill>
                <a:effectLst/>
                <a:latin typeface="Arial" panose="020B0604020202020204" pitchFamily="34" charset="0"/>
                <a:cs typeface="Arial" panose="020B0604020202020204" pitchFamily="34" charset="0"/>
              </a:rPr>
              <a:t> Non-linear Relationships</a:t>
            </a:r>
          </a:p>
          <a:p>
            <a:pPr marR="0" algn="ctr" rtl="0">
              <a:lnSpc>
                <a:spcPct val="100000"/>
              </a:lnSpc>
              <a:spcBef>
                <a:spcPts val="0"/>
              </a:spcBef>
              <a:spcAft>
                <a:spcPts val="0"/>
              </a:spcAft>
              <a:buClr>
                <a:srgbClr val="000000"/>
              </a:buClr>
              <a:buFont typeface="Arial"/>
            </a:pPr>
            <a:endParaRPr lang="en-US" b="1">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853D8ADC-49A9-2942-75FC-E7EF77D9A4D2}"/>
              </a:ext>
            </a:extLst>
          </p:cNvPr>
          <p:cNvSpPr/>
          <p:nvPr/>
        </p:nvSpPr>
        <p:spPr>
          <a:xfrm>
            <a:off x="-1920240" y="1783863"/>
            <a:ext cx="1920240" cy="1920240"/>
          </a:xfrm>
          <a:prstGeom prst="ellipse">
            <a:avLst/>
          </a:prstGeom>
          <a:solidFill>
            <a:srgbClr val="FFE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effectLst/>
                <a:latin typeface="Arial" panose="020B0604020202020204" pitchFamily="34" charset="0"/>
                <a:cs typeface="Arial" panose="020B0604020202020204" pitchFamily="34" charset="0"/>
              </a:rPr>
              <a:t>Simplicity and Adaptability</a:t>
            </a:r>
          </a:p>
        </p:txBody>
      </p:sp>
      <p:sp>
        <p:nvSpPr>
          <p:cNvPr id="8" name="Google Shape;228;p41">
            <a:extLst>
              <a:ext uri="{FF2B5EF4-FFF2-40B4-BE49-F238E27FC236}">
                <a16:creationId xmlns:a16="http://schemas.microsoft.com/office/drawing/2014/main" id="{2E53A653-CD91-EB4B-416D-576094B65FEF}"/>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p>
        </p:txBody>
      </p:sp>
    </p:spTree>
    <p:extLst>
      <p:ext uri="{BB962C8B-B14F-4D97-AF65-F5344CB8AC3E}">
        <p14:creationId xmlns:p14="http://schemas.microsoft.com/office/powerpoint/2010/main" val="283733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BF31-E69F-CBFD-2121-CE5933FC6852}"/>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8FD6535B-65C8-9546-F374-BCE63A6DF8A7}"/>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14" name="Oval 13">
            <a:extLst>
              <a:ext uri="{FF2B5EF4-FFF2-40B4-BE49-F238E27FC236}">
                <a16:creationId xmlns:a16="http://schemas.microsoft.com/office/drawing/2014/main" id="{8AA5FBC3-A6FD-E7DE-7B96-2259E9CB39C9}"/>
              </a:ext>
            </a:extLst>
          </p:cNvPr>
          <p:cNvSpPr/>
          <p:nvPr/>
        </p:nvSpPr>
        <p:spPr>
          <a:xfrm>
            <a:off x="4953727" y="2272580"/>
            <a:ext cx="1022225" cy="1022225"/>
          </a:xfrm>
          <a:prstGeom prst="ellipse">
            <a:avLst/>
          </a:prstGeom>
          <a:solidFill>
            <a:srgbClr val="FF77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5" name="TextBox 4">
            <a:extLst>
              <a:ext uri="{FF2B5EF4-FFF2-40B4-BE49-F238E27FC236}">
                <a16:creationId xmlns:a16="http://schemas.microsoft.com/office/drawing/2014/main" id="{01D75B04-6B07-77C0-FD37-123F233FEC0E}"/>
              </a:ext>
            </a:extLst>
          </p:cNvPr>
          <p:cNvSpPr txBox="1"/>
          <p:nvPr/>
        </p:nvSpPr>
        <p:spPr>
          <a:xfrm>
            <a:off x="4965919" y="2548075"/>
            <a:ext cx="6647380" cy="584775"/>
          </a:xfrm>
          <a:prstGeom prst="rect">
            <a:avLst/>
          </a:prstGeom>
          <a:noFill/>
        </p:spPr>
        <p:txBody>
          <a:bodyPr wrap="square" rtlCol="0">
            <a:spAutoFit/>
          </a:bodyPr>
          <a:lstStyle/>
          <a:p>
            <a:pPr>
              <a:spcBef>
                <a:spcPts val="900"/>
              </a:spcBef>
            </a:pPr>
            <a:r>
              <a:rPr lang="en-US" sz="3200" b="1">
                <a:solidFill>
                  <a:schemeClr val="bg1"/>
                </a:solidFill>
                <a:effectLst/>
                <a:latin typeface="Koulen" pitchFamily="2" charset="0"/>
                <a:cs typeface="Koulen" pitchFamily="2" charset="0"/>
              </a:rPr>
              <a:t>Why?</a:t>
            </a:r>
          </a:p>
        </p:txBody>
      </p:sp>
      <p:sp>
        <p:nvSpPr>
          <p:cNvPr id="3" name="Oval 2">
            <a:extLst>
              <a:ext uri="{FF2B5EF4-FFF2-40B4-BE49-F238E27FC236}">
                <a16:creationId xmlns:a16="http://schemas.microsoft.com/office/drawing/2014/main" id="{FEFCB828-A1C7-E85F-6E3C-1A1764204465}"/>
              </a:ext>
            </a:extLst>
          </p:cNvPr>
          <p:cNvSpPr/>
          <p:nvPr/>
        </p:nvSpPr>
        <p:spPr>
          <a:xfrm>
            <a:off x="2902981" y="1824356"/>
            <a:ext cx="1920240" cy="1920240"/>
          </a:xfrm>
          <a:prstGeom prst="ellipse">
            <a:avLst/>
          </a:prstGeom>
          <a:solidFill>
            <a:srgbClr val="F6C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Ability to Capture</a:t>
            </a:r>
          </a:p>
          <a:p>
            <a:pPr algn="ctr"/>
            <a:r>
              <a:rPr lang="en-US" b="1">
                <a:solidFill>
                  <a:schemeClr val="tx1"/>
                </a:solidFill>
                <a:effectLst/>
                <a:latin typeface="Arial" panose="020B0604020202020204" pitchFamily="34" charset="0"/>
                <a:cs typeface="Arial" panose="020B0604020202020204" pitchFamily="34" charset="0"/>
              </a:rPr>
              <a:t> Non-linear Relationships</a:t>
            </a:r>
          </a:p>
          <a:p>
            <a:pPr marR="0" algn="ctr" rtl="0">
              <a:lnSpc>
                <a:spcPct val="100000"/>
              </a:lnSpc>
              <a:spcBef>
                <a:spcPts val="0"/>
              </a:spcBef>
              <a:spcAft>
                <a:spcPts val="0"/>
              </a:spcAft>
              <a:buClr>
                <a:srgbClr val="000000"/>
              </a:buClr>
              <a:buFont typeface="Arial"/>
            </a:pPr>
            <a:endParaRPr lang="en-US" b="1">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ADD6915D-0FA3-B951-0317-FB23756B53F9}"/>
              </a:ext>
            </a:extLst>
          </p:cNvPr>
          <p:cNvSpPr/>
          <p:nvPr/>
        </p:nvSpPr>
        <p:spPr>
          <a:xfrm>
            <a:off x="852235" y="1823572"/>
            <a:ext cx="1920240" cy="1920240"/>
          </a:xfrm>
          <a:prstGeom prst="ellipse">
            <a:avLst/>
          </a:prstGeom>
          <a:solidFill>
            <a:srgbClr val="FFE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effectLst/>
                <a:latin typeface="Arial" panose="020B0604020202020204" pitchFamily="34" charset="0"/>
                <a:cs typeface="Arial" panose="020B0604020202020204" pitchFamily="34" charset="0"/>
              </a:rPr>
              <a:t>Efficiency and Performance</a:t>
            </a:r>
          </a:p>
        </p:txBody>
      </p:sp>
      <p:sp>
        <p:nvSpPr>
          <p:cNvPr id="7" name="Oval 6">
            <a:extLst>
              <a:ext uri="{FF2B5EF4-FFF2-40B4-BE49-F238E27FC236}">
                <a16:creationId xmlns:a16="http://schemas.microsoft.com/office/drawing/2014/main" id="{AC62A5CF-5F27-B6BB-0A6A-E29227B080E3}"/>
              </a:ext>
            </a:extLst>
          </p:cNvPr>
          <p:cNvSpPr/>
          <p:nvPr/>
        </p:nvSpPr>
        <p:spPr>
          <a:xfrm>
            <a:off x="-2034221" y="1880342"/>
            <a:ext cx="1920240" cy="1920240"/>
          </a:xfrm>
          <a:prstGeom prst="ellipse">
            <a:avLst/>
          </a:prstGeom>
          <a:solidFill>
            <a:srgbClr val="FFE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High Dimensional Features</a:t>
            </a:r>
          </a:p>
        </p:txBody>
      </p:sp>
      <p:sp>
        <p:nvSpPr>
          <p:cNvPr id="9" name="Google Shape;228;p41">
            <a:extLst>
              <a:ext uri="{FF2B5EF4-FFF2-40B4-BE49-F238E27FC236}">
                <a16:creationId xmlns:a16="http://schemas.microsoft.com/office/drawing/2014/main" id="{37134D30-CC8E-5410-EFE8-718D7B3A4851}"/>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p>
        </p:txBody>
      </p:sp>
    </p:spTree>
    <p:extLst>
      <p:ext uri="{BB962C8B-B14F-4D97-AF65-F5344CB8AC3E}">
        <p14:creationId xmlns:p14="http://schemas.microsoft.com/office/powerpoint/2010/main" val="1525927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09CF-B4D4-F63C-4284-0E2A32364E34}"/>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FE1454D0-E10D-8A67-D7EF-F65D5A456520}"/>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14" name="Oval 13">
            <a:extLst>
              <a:ext uri="{FF2B5EF4-FFF2-40B4-BE49-F238E27FC236}">
                <a16:creationId xmlns:a16="http://schemas.microsoft.com/office/drawing/2014/main" id="{84DF2A6A-AAFF-D0EC-CF03-59063133A858}"/>
              </a:ext>
            </a:extLst>
          </p:cNvPr>
          <p:cNvSpPr/>
          <p:nvPr/>
        </p:nvSpPr>
        <p:spPr>
          <a:xfrm>
            <a:off x="7130481" y="2304968"/>
            <a:ext cx="1022225" cy="1022225"/>
          </a:xfrm>
          <a:prstGeom prst="ellipse">
            <a:avLst/>
          </a:prstGeom>
          <a:solidFill>
            <a:srgbClr val="FF77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5" name="TextBox 4">
            <a:extLst>
              <a:ext uri="{FF2B5EF4-FFF2-40B4-BE49-F238E27FC236}">
                <a16:creationId xmlns:a16="http://schemas.microsoft.com/office/drawing/2014/main" id="{8AA4FEE4-EEF5-346A-CEC6-C38A3C500278}"/>
              </a:ext>
            </a:extLst>
          </p:cNvPr>
          <p:cNvSpPr txBox="1"/>
          <p:nvPr/>
        </p:nvSpPr>
        <p:spPr>
          <a:xfrm>
            <a:off x="7142673" y="2580463"/>
            <a:ext cx="6647380" cy="584775"/>
          </a:xfrm>
          <a:prstGeom prst="rect">
            <a:avLst/>
          </a:prstGeom>
          <a:noFill/>
        </p:spPr>
        <p:txBody>
          <a:bodyPr wrap="square" rtlCol="0">
            <a:spAutoFit/>
          </a:bodyPr>
          <a:lstStyle/>
          <a:p>
            <a:pPr>
              <a:spcBef>
                <a:spcPts val="900"/>
              </a:spcBef>
            </a:pPr>
            <a:r>
              <a:rPr lang="en-US" sz="3200" b="1">
                <a:solidFill>
                  <a:schemeClr val="bg1"/>
                </a:solidFill>
                <a:effectLst/>
                <a:latin typeface="Koulen" pitchFamily="2" charset="0"/>
                <a:cs typeface="Koulen" pitchFamily="2" charset="0"/>
              </a:rPr>
              <a:t>Why?</a:t>
            </a:r>
          </a:p>
        </p:txBody>
      </p:sp>
      <p:sp>
        <p:nvSpPr>
          <p:cNvPr id="3" name="Oval 2">
            <a:extLst>
              <a:ext uri="{FF2B5EF4-FFF2-40B4-BE49-F238E27FC236}">
                <a16:creationId xmlns:a16="http://schemas.microsoft.com/office/drawing/2014/main" id="{0F0C0BD9-7105-44B7-7075-ECE809569111}"/>
              </a:ext>
            </a:extLst>
          </p:cNvPr>
          <p:cNvSpPr/>
          <p:nvPr/>
        </p:nvSpPr>
        <p:spPr>
          <a:xfrm>
            <a:off x="5079735" y="1856744"/>
            <a:ext cx="1920240" cy="1920240"/>
          </a:xfrm>
          <a:prstGeom prst="ellipse">
            <a:avLst/>
          </a:prstGeom>
          <a:solidFill>
            <a:srgbClr val="F6C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Ability to Capture</a:t>
            </a:r>
          </a:p>
          <a:p>
            <a:pPr algn="ctr"/>
            <a:r>
              <a:rPr lang="en-US" b="1">
                <a:solidFill>
                  <a:schemeClr val="tx1"/>
                </a:solidFill>
                <a:effectLst/>
                <a:latin typeface="Arial" panose="020B0604020202020204" pitchFamily="34" charset="0"/>
                <a:cs typeface="Arial" panose="020B0604020202020204" pitchFamily="34" charset="0"/>
              </a:rPr>
              <a:t> Non-linear Relationships</a:t>
            </a:r>
          </a:p>
          <a:p>
            <a:pPr marR="0" algn="ctr" rtl="0">
              <a:lnSpc>
                <a:spcPct val="100000"/>
              </a:lnSpc>
              <a:spcBef>
                <a:spcPts val="0"/>
              </a:spcBef>
              <a:spcAft>
                <a:spcPts val="0"/>
              </a:spcAft>
              <a:buClr>
                <a:srgbClr val="000000"/>
              </a:buClr>
              <a:buFont typeface="Arial"/>
            </a:pPr>
            <a:endParaRPr lang="en-US" b="1">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945B276A-A77E-FED5-10E3-4046FD024230}"/>
              </a:ext>
            </a:extLst>
          </p:cNvPr>
          <p:cNvSpPr/>
          <p:nvPr/>
        </p:nvSpPr>
        <p:spPr>
          <a:xfrm>
            <a:off x="3028989" y="1855960"/>
            <a:ext cx="1920240" cy="1920240"/>
          </a:xfrm>
          <a:prstGeom prst="ellipse">
            <a:avLst/>
          </a:prstGeom>
          <a:solidFill>
            <a:srgbClr val="FCE8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effectLst/>
                <a:latin typeface="Arial" panose="020B0604020202020204" pitchFamily="34" charset="0"/>
                <a:cs typeface="Arial" panose="020B0604020202020204" pitchFamily="34" charset="0"/>
              </a:rPr>
              <a:t>Efficiency and Performance</a:t>
            </a:r>
          </a:p>
        </p:txBody>
      </p:sp>
      <p:sp>
        <p:nvSpPr>
          <p:cNvPr id="7" name="Oval 6">
            <a:extLst>
              <a:ext uri="{FF2B5EF4-FFF2-40B4-BE49-F238E27FC236}">
                <a16:creationId xmlns:a16="http://schemas.microsoft.com/office/drawing/2014/main" id="{3B18D043-5758-31FD-A6C7-F7187E2DD01A}"/>
              </a:ext>
            </a:extLst>
          </p:cNvPr>
          <p:cNvSpPr/>
          <p:nvPr/>
        </p:nvSpPr>
        <p:spPr>
          <a:xfrm>
            <a:off x="1004109" y="1912730"/>
            <a:ext cx="1920240" cy="1920240"/>
          </a:xfrm>
          <a:prstGeom prst="ellipse">
            <a:avLst/>
          </a:prstGeom>
          <a:solidFill>
            <a:srgbClr val="FFF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High Dimensional Features</a:t>
            </a:r>
          </a:p>
        </p:txBody>
      </p:sp>
      <p:pic>
        <p:nvPicPr>
          <p:cNvPr id="8" name="Picture 7">
            <a:extLst>
              <a:ext uri="{FF2B5EF4-FFF2-40B4-BE49-F238E27FC236}">
                <a16:creationId xmlns:a16="http://schemas.microsoft.com/office/drawing/2014/main" id="{1E2A34C9-EB31-4902-B653-C1A233AF4BB0}"/>
              </a:ext>
            </a:extLst>
          </p:cNvPr>
          <p:cNvPicPr>
            <a:picLocks noChangeAspect="1"/>
          </p:cNvPicPr>
          <p:nvPr/>
        </p:nvPicPr>
        <p:blipFill>
          <a:blip r:embed="rId3"/>
          <a:srcRect l="21351" t="18427" r="18564" b="22183"/>
          <a:stretch/>
        </p:blipFill>
        <p:spPr>
          <a:xfrm>
            <a:off x="-7656366" y="876085"/>
            <a:ext cx="7850690" cy="3879990"/>
          </a:xfrm>
          <a:prstGeom prst="rect">
            <a:avLst/>
          </a:prstGeom>
        </p:spPr>
      </p:pic>
      <p:sp>
        <p:nvSpPr>
          <p:cNvPr id="10" name="Google Shape;228;p41">
            <a:extLst>
              <a:ext uri="{FF2B5EF4-FFF2-40B4-BE49-F238E27FC236}">
                <a16:creationId xmlns:a16="http://schemas.microsoft.com/office/drawing/2014/main" id="{A5477B2B-2A16-4FCC-C221-C23CE48900B7}"/>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p>
        </p:txBody>
      </p:sp>
    </p:spTree>
    <p:extLst>
      <p:ext uri="{BB962C8B-B14F-4D97-AF65-F5344CB8AC3E}">
        <p14:creationId xmlns:p14="http://schemas.microsoft.com/office/powerpoint/2010/main" val="15626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1E58A-60C3-F915-D08D-CA3BD371B697}"/>
            </a:ext>
          </a:extLst>
        </p:cNvPr>
        <p:cNvGrpSpPr/>
        <p:nvPr/>
      </p:nvGrpSpPr>
      <p:grpSpPr>
        <a:xfrm>
          <a:off x="0" y="0"/>
          <a:ext cx="0" cy="0"/>
          <a:chOff x="0" y="0"/>
          <a:chExt cx="0" cy="0"/>
        </a:xfrm>
      </p:grpSpPr>
      <p:sp>
        <p:nvSpPr>
          <p:cNvPr id="2" name="Google Shape;228;p41">
            <a:extLst>
              <a:ext uri="{FF2B5EF4-FFF2-40B4-BE49-F238E27FC236}">
                <a16:creationId xmlns:a16="http://schemas.microsoft.com/office/drawing/2014/main" id="{995CD69A-C45C-096A-2710-6F06A290408E}"/>
              </a:ext>
            </a:extLst>
          </p:cNvPr>
          <p:cNvSpPr txBox="1">
            <a:spLocks noGrp="1"/>
          </p:cNvSpPr>
          <p:nvPr>
            <p:ph type="title"/>
          </p:nvPr>
        </p:nvSpPr>
        <p:spPr>
          <a:xfrm>
            <a:off x="-803453" y="338374"/>
            <a:ext cx="4334490"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chemeClr val="bg1"/>
                </a:solidFill>
              </a:rPr>
              <a:t>method</a:t>
            </a:r>
          </a:p>
        </p:txBody>
      </p:sp>
      <p:sp>
        <p:nvSpPr>
          <p:cNvPr id="23" name="Oval 22">
            <a:extLst>
              <a:ext uri="{FF2B5EF4-FFF2-40B4-BE49-F238E27FC236}">
                <a16:creationId xmlns:a16="http://schemas.microsoft.com/office/drawing/2014/main" id="{5B694195-7C35-F79F-95A1-9E1144AABE0E}"/>
              </a:ext>
            </a:extLst>
          </p:cNvPr>
          <p:cNvSpPr/>
          <p:nvPr/>
        </p:nvSpPr>
        <p:spPr>
          <a:xfrm>
            <a:off x="14354642" y="2320006"/>
            <a:ext cx="1022225" cy="1022225"/>
          </a:xfrm>
          <a:prstGeom prst="ellipse">
            <a:avLst/>
          </a:prstGeom>
          <a:solidFill>
            <a:srgbClr val="FF77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0">
              <a:lnSpc>
                <a:spcPct val="100000"/>
              </a:lnSpc>
              <a:spcBef>
                <a:spcPts val="0"/>
              </a:spcBef>
              <a:spcAft>
                <a:spcPts val="0"/>
              </a:spcAft>
              <a:buClr>
                <a:srgbClr val="000000"/>
              </a:buClr>
              <a:buFont typeface="Arial"/>
            </a:pPr>
            <a:endParaRPr lang="en-US"/>
          </a:p>
        </p:txBody>
      </p:sp>
      <p:sp>
        <p:nvSpPr>
          <p:cNvPr id="24" name="TextBox 23">
            <a:extLst>
              <a:ext uri="{FF2B5EF4-FFF2-40B4-BE49-F238E27FC236}">
                <a16:creationId xmlns:a16="http://schemas.microsoft.com/office/drawing/2014/main" id="{CC209E0B-3D98-D07B-F088-2B75F7360468}"/>
              </a:ext>
            </a:extLst>
          </p:cNvPr>
          <p:cNvSpPr txBox="1"/>
          <p:nvPr/>
        </p:nvSpPr>
        <p:spPr>
          <a:xfrm>
            <a:off x="17822554" y="2595501"/>
            <a:ext cx="6647380" cy="584775"/>
          </a:xfrm>
          <a:prstGeom prst="rect">
            <a:avLst/>
          </a:prstGeom>
          <a:noFill/>
        </p:spPr>
        <p:txBody>
          <a:bodyPr wrap="square" rtlCol="0">
            <a:spAutoFit/>
          </a:bodyPr>
          <a:lstStyle/>
          <a:p>
            <a:pPr>
              <a:spcBef>
                <a:spcPts val="900"/>
              </a:spcBef>
            </a:pPr>
            <a:r>
              <a:rPr lang="en-US" sz="3200" b="1">
                <a:solidFill>
                  <a:schemeClr val="bg1"/>
                </a:solidFill>
                <a:effectLst/>
                <a:latin typeface="Koulen" pitchFamily="2" charset="0"/>
                <a:cs typeface="Koulen" pitchFamily="2" charset="0"/>
              </a:rPr>
              <a:t>Why?</a:t>
            </a:r>
          </a:p>
        </p:txBody>
      </p:sp>
      <p:sp>
        <p:nvSpPr>
          <p:cNvPr id="25" name="Oval 24">
            <a:extLst>
              <a:ext uri="{FF2B5EF4-FFF2-40B4-BE49-F238E27FC236}">
                <a16:creationId xmlns:a16="http://schemas.microsoft.com/office/drawing/2014/main" id="{9902E0C0-A5AA-D482-0342-E8833342589F}"/>
              </a:ext>
            </a:extLst>
          </p:cNvPr>
          <p:cNvSpPr/>
          <p:nvPr/>
        </p:nvSpPr>
        <p:spPr>
          <a:xfrm>
            <a:off x="15759616" y="1871782"/>
            <a:ext cx="1920240" cy="1920240"/>
          </a:xfrm>
          <a:prstGeom prst="ellipse">
            <a:avLst/>
          </a:prstGeom>
          <a:solidFill>
            <a:srgbClr val="F6C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Ability to Capture</a:t>
            </a:r>
          </a:p>
          <a:p>
            <a:pPr algn="ctr"/>
            <a:r>
              <a:rPr lang="en-US" b="1">
                <a:solidFill>
                  <a:schemeClr val="tx1"/>
                </a:solidFill>
                <a:effectLst/>
                <a:latin typeface="Arial" panose="020B0604020202020204" pitchFamily="34" charset="0"/>
                <a:cs typeface="Arial" panose="020B0604020202020204" pitchFamily="34" charset="0"/>
              </a:rPr>
              <a:t> Non-linear Relationships</a:t>
            </a:r>
          </a:p>
          <a:p>
            <a:pPr marR="0" algn="ctr" rtl="0">
              <a:lnSpc>
                <a:spcPct val="100000"/>
              </a:lnSpc>
              <a:spcBef>
                <a:spcPts val="0"/>
              </a:spcBef>
              <a:spcAft>
                <a:spcPts val="0"/>
              </a:spcAft>
              <a:buClr>
                <a:srgbClr val="000000"/>
              </a:buClr>
              <a:buFont typeface="Arial"/>
            </a:pPr>
            <a:endParaRPr lang="en-US" b="1">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0DC5A385-E143-74FE-BDC2-846A4D546C1E}"/>
              </a:ext>
            </a:extLst>
          </p:cNvPr>
          <p:cNvSpPr/>
          <p:nvPr/>
        </p:nvSpPr>
        <p:spPr>
          <a:xfrm>
            <a:off x="13708870" y="1870998"/>
            <a:ext cx="1920240" cy="1920240"/>
          </a:xfrm>
          <a:prstGeom prst="ellipse">
            <a:avLst/>
          </a:prstGeom>
          <a:solidFill>
            <a:srgbClr val="FFE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effectLst/>
                <a:latin typeface="Arial" panose="020B0604020202020204" pitchFamily="34" charset="0"/>
                <a:cs typeface="Arial" panose="020B0604020202020204" pitchFamily="34" charset="0"/>
              </a:rPr>
              <a:t>Efficiency and Performance</a:t>
            </a:r>
          </a:p>
        </p:txBody>
      </p:sp>
      <p:sp>
        <p:nvSpPr>
          <p:cNvPr id="27" name="Oval 26">
            <a:extLst>
              <a:ext uri="{FF2B5EF4-FFF2-40B4-BE49-F238E27FC236}">
                <a16:creationId xmlns:a16="http://schemas.microsoft.com/office/drawing/2014/main" id="{C05BB0A6-DF6F-4CA6-0E9C-845018DA96DB}"/>
              </a:ext>
            </a:extLst>
          </p:cNvPr>
          <p:cNvSpPr/>
          <p:nvPr/>
        </p:nvSpPr>
        <p:spPr>
          <a:xfrm>
            <a:off x="11683990" y="1927768"/>
            <a:ext cx="1920240" cy="1920240"/>
          </a:xfrm>
          <a:prstGeom prst="ellipse">
            <a:avLst/>
          </a:prstGeom>
          <a:solidFill>
            <a:srgbClr val="FFF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latin typeface="Arial" panose="020B0604020202020204" pitchFamily="34" charset="0"/>
                <a:cs typeface="Arial" panose="020B0604020202020204" pitchFamily="34" charset="0"/>
              </a:rPr>
              <a:t>High Dimensional Features</a:t>
            </a:r>
          </a:p>
        </p:txBody>
      </p:sp>
      <p:sp>
        <p:nvSpPr>
          <p:cNvPr id="8" name="Google Shape;228;p41">
            <a:extLst>
              <a:ext uri="{FF2B5EF4-FFF2-40B4-BE49-F238E27FC236}">
                <a16:creationId xmlns:a16="http://schemas.microsoft.com/office/drawing/2014/main" id="{6BA3A559-9D3E-9FC5-8424-5F81E84789A2}"/>
              </a:ext>
            </a:extLst>
          </p:cNvPr>
          <p:cNvSpPr txBox="1">
            <a:spLocks/>
          </p:cNvSpPr>
          <p:nvPr/>
        </p:nvSpPr>
        <p:spPr>
          <a:xfrm>
            <a:off x="1835386" y="330987"/>
            <a:ext cx="3099108"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FF77F3"/>
                </a:solidFill>
              </a:rPr>
              <a:t>Modified U-net</a:t>
            </a:r>
          </a:p>
        </p:txBody>
      </p:sp>
      <p:sp>
        <p:nvSpPr>
          <p:cNvPr id="13" name="Rectangle 12">
            <a:extLst>
              <a:ext uri="{FF2B5EF4-FFF2-40B4-BE49-F238E27FC236}">
                <a16:creationId xmlns:a16="http://schemas.microsoft.com/office/drawing/2014/main" id="{9B42AD40-C4D7-518A-1F63-DAE5217500EC}"/>
              </a:ext>
            </a:extLst>
          </p:cNvPr>
          <p:cNvSpPr/>
          <p:nvPr/>
        </p:nvSpPr>
        <p:spPr>
          <a:xfrm>
            <a:off x="696174" y="1459830"/>
            <a:ext cx="1258785" cy="2742575"/>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TextBox 13">
            <a:extLst>
              <a:ext uri="{FF2B5EF4-FFF2-40B4-BE49-F238E27FC236}">
                <a16:creationId xmlns:a16="http://schemas.microsoft.com/office/drawing/2014/main" id="{DB7B08C8-3FAD-8E09-CA8E-40278547CBC5}"/>
              </a:ext>
            </a:extLst>
          </p:cNvPr>
          <p:cNvSpPr txBox="1"/>
          <p:nvPr/>
        </p:nvSpPr>
        <p:spPr>
          <a:xfrm>
            <a:off x="470542" y="1492575"/>
            <a:ext cx="1710047" cy="469359"/>
          </a:xfrm>
          <a:prstGeom prst="rect">
            <a:avLst/>
          </a:prstGeom>
          <a:noFill/>
        </p:spPr>
        <p:txBody>
          <a:bodyPr wrap="square" rtlCol="0">
            <a:spAutoFit/>
          </a:bodyPr>
          <a:lstStyle/>
          <a:p>
            <a:pPr algn="ctr"/>
            <a:r>
              <a:rPr lang="en-US" sz="1050" b="1"/>
              <a:t>Encoder Block 1</a:t>
            </a:r>
          </a:p>
          <a:p>
            <a:endParaRPr lang="en-US"/>
          </a:p>
        </p:txBody>
      </p:sp>
      <p:sp>
        <p:nvSpPr>
          <p:cNvPr id="15" name="Rectangle 14">
            <a:extLst>
              <a:ext uri="{FF2B5EF4-FFF2-40B4-BE49-F238E27FC236}">
                <a16:creationId xmlns:a16="http://schemas.microsoft.com/office/drawing/2014/main" id="{B7210F0B-03A2-A81B-028A-F17BAD079B3D}"/>
              </a:ext>
            </a:extLst>
          </p:cNvPr>
          <p:cNvSpPr/>
          <p:nvPr/>
        </p:nvSpPr>
        <p:spPr>
          <a:xfrm>
            <a:off x="844614" y="1905164"/>
            <a:ext cx="961901" cy="449008"/>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16" name="Rectangle 15">
            <a:extLst>
              <a:ext uri="{FF2B5EF4-FFF2-40B4-BE49-F238E27FC236}">
                <a16:creationId xmlns:a16="http://schemas.microsoft.com/office/drawing/2014/main" id="{7BF5BCC2-9D85-F855-3908-97F7346A0552}"/>
              </a:ext>
            </a:extLst>
          </p:cNvPr>
          <p:cNvSpPr/>
          <p:nvPr/>
        </p:nvSpPr>
        <p:spPr>
          <a:xfrm>
            <a:off x="844613" y="2433495"/>
            <a:ext cx="961901" cy="943335"/>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Channel Attention Mechanism (CAM)</a:t>
            </a:r>
          </a:p>
        </p:txBody>
      </p:sp>
      <p:sp>
        <p:nvSpPr>
          <p:cNvPr id="17" name="Rectangle 16">
            <a:extLst>
              <a:ext uri="{FF2B5EF4-FFF2-40B4-BE49-F238E27FC236}">
                <a16:creationId xmlns:a16="http://schemas.microsoft.com/office/drawing/2014/main" id="{B49F58E8-BCB7-C615-3B09-12F8241A8D69}"/>
              </a:ext>
            </a:extLst>
          </p:cNvPr>
          <p:cNvSpPr/>
          <p:nvPr/>
        </p:nvSpPr>
        <p:spPr>
          <a:xfrm>
            <a:off x="844612" y="3495089"/>
            <a:ext cx="961901" cy="469359"/>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Pooling Layer </a:t>
            </a:r>
          </a:p>
        </p:txBody>
      </p:sp>
      <p:sp>
        <p:nvSpPr>
          <p:cNvPr id="19" name="Rectangle 18">
            <a:extLst>
              <a:ext uri="{FF2B5EF4-FFF2-40B4-BE49-F238E27FC236}">
                <a16:creationId xmlns:a16="http://schemas.microsoft.com/office/drawing/2014/main" id="{086C11A1-036F-5D1B-C8D3-268CDA76F441}"/>
              </a:ext>
            </a:extLst>
          </p:cNvPr>
          <p:cNvSpPr/>
          <p:nvPr/>
        </p:nvSpPr>
        <p:spPr>
          <a:xfrm>
            <a:off x="2229438" y="1452567"/>
            <a:ext cx="1258785" cy="2742575"/>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Rectangle 19">
            <a:extLst>
              <a:ext uri="{FF2B5EF4-FFF2-40B4-BE49-F238E27FC236}">
                <a16:creationId xmlns:a16="http://schemas.microsoft.com/office/drawing/2014/main" id="{314610C6-5233-08C0-97AE-7B08522AB9D7}"/>
              </a:ext>
            </a:extLst>
          </p:cNvPr>
          <p:cNvSpPr/>
          <p:nvPr/>
        </p:nvSpPr>
        <p:spPr>
          <a:xfrm>
            <a:off x="2377878" y="1897901"/>
            <a:ext cx="961901" cy="449008"/>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21" name="Rectangle 20">
            <a:extLst>
              <a:ext uri="{FF2B5EF4-FFF2-40B4-BE49-F238E27FC236}">
                <a16:creationId xmlns:a16="http://schemas.microsoft.com/office/drawing/2014/main" id="{5EEFDA00-66E7-DDA0-3D70-320B90ED3AE4}"/>
              </a:ext>
            </a:extLst>
          </p:cNvPr>
          <p:cNvSpPr/>
          <p:nvPr/>
        </p:nvSpPr>
        <p:spPr>
          <a:xfrm>
            <a:off x="2377877" y="2426232"/>
            <a:ext cx="961901" cy="943335"/>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CAM</a:t>
            </a:r>
          </a:p>
        </p:txBody>
      </p:sp>
      <p:sp>
        <p:nvSpPr>
          <p:cNvPr id="30" name="Rectangle 29">
            <a:extLst>
              <a:ext uri="{FF2B5EF4-FFF2-40B4-BE49-F238E27FC236}">
                <a16:creationId xmlns:a16="http://schemas.microsoft.com/office/drawing/2014/main" id="{9944DC8F-5555-9AEF-8619-27EBC9E261FB}"/>
              </a:ext>
            </a:extLst>
          </p:cNvPr>
          <p:cNvSpPr/>
          <p:nvPr/>
        </p:nvSpPr>
        <p:spPr>
          <a:xfrm>
            <a:off x="3766296" y="2190896"/>
            <a:ext cx="912582" cy="1920240"/>
          </a:xfrm>
          <a:prstGeom prst="rect">
            <a:avLst/>
          </a:prstGeom>
          <a:solidFill>
            <a:srgbClr val="FCE8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Rectangle 21">
            <a:extLst>
              <a:ext uri="{FF2B5EF4-FFF2-40B4-BE49-F238E27FC236}">
                <a16:creationId xmlns:a16="http://schemas.microsoft.com/office/drawing/2014/main" id="{74C867ED-B3E4-41D6-5A6E-032D466AAEAA}"/>
              </a:ext>
            </a:extLst>
          </p:cNvPr>
          <p:cNvSpPr/>
          <p:nvPr/>
        </p:nvSpPr>
        <p:spPr>
          <a:xfrm>
            <a:off x="2377876" y="3487826"/>
            <a:ext cx="961901" cy="469359"/>
          </a:xfrm>
          <a:prstGeom prst="rect">
            <a:avLst/>
          </a:prstGeom>
          <a:solidFill>
            <a:srgbClr val="FFF2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Pooling Layer </a:t>
            </a:r>
          </a:p>
        </p:txBody>
      </p:sp>
      <p:sp>
        <p:nvSpPr>
          <p:cNvPr id="28" name="TextBox 27">
            <a:extLst>
              <a:ext uri="{FF2B5EF4-FFF2-40B4-BE49-F238E27FC236}">
                <a16:creationId xmlns:a16="http://schemas.microsoft.com/office/drawing/2014/main" id="{CB4A7456-41BE-5098-0906-3E86B795CC4B}"/>
              </a:ext>
            </a:extLst>
          </p:cNvPr>
          <p:cNvSpPr txBox="1"/>
          <p:nvPr/>
        </p:nvSpPr>
        <p:spPr>
          <a:xfrm>
            <a:off x="1995622" y="1470040"/>
            <a:ext cx="1710047" cy="469359"/>
          </a:xfrm>
          <a:prstGeom prst="rect">
            <a:avLst/>
          </a:prstGeom>
          <a:noFill/>
        </p:spPr>
        <p:txBody>
          <a:bodyPr wrap="square" rtlCol="0">
            <a:spAutoFit/>
          </a:bodyPr>
          <a:lstStyle/>
          <a:p>
            <a:pPr algn="ctr"/>
            <a:r>
              <a:rPr lang="en-US" sz="1050" b="1"/>
              <a:t>Encoder Block 2</a:t>
            </a:r>
          </a:p>
          <a:p>
            <a:endParaRPr lang="en-US"/>
          </a:p>
        </p:txBody>
      </p:sp>
      <p:sp>
        <p:nvSpPr>
          <p:cNvPr id="29" name="Rectangle 28">
            <a:extLst>
              <a:ext uri="{FF2B5EF4-FFF2-40B4-BE49-F238E27FC236}">
                <a16:creationId xmlns:a16="http://schemas.microsoft.com/office/drawing/2014/main" id="{F9240970-F48F-569F-C412-8FEC06510A88}"/>
              </a:ext>
            </a:extLst>
          </p:cNvPr>
          <p:cNvSpPr/>
          <p:nvPr/>
        </p:nvSpPr>
        <p:spPr>
          <a:xfrm>
            <a:off x="3859117" y="2659322"/>
            <a:ext cx="712883" cy="604513"/>
          </a:xfrm>
          <a:prstGeom prst="rect">
            <a:avLst/>
          </a:prstGeom>
          <a:solidFill>
            <a:srgbClr val="FCE8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31" name="TextBox 30">
            <a:extLst>
              <a:ext uri="{FF2B5EF4-FFF2-40B4-BE49-F238E27FC236}">
                <a16:creationId xmlns:a16="http://schemas.microsoft.com/office/drawing/2014/main" id="{EB0123DE-5F29-B620-084D-04675E52F0E1}"/>
              </a:ext>
            </a:extLst>
          </p:cNvPr>
          <p:cNvSpPr txBox="1"/>
          <p:nvPr/>
        </p:nvSpPr>
        <p:spPr>
          <a:xfrm>
            <a:off x="3731335" y="2227403"/>
            <a:ext cx="968445" cy="469359"/>
          </a:xfrm>
          <a:prstGeom prst="rect">
            <a:avLst/>
          </a:prstGeom>
          <a:noFill/>
        </p:spPr>
        <p:txBody>
          <a:bodyPr wrap="square" rtlCol="0">
            <a:spAutoFit/>
          </a:bodyPr>
          <a:lstStyle/>
          <a:p>
            <a:pPr algn="ctr"/>
            <a:r>
              <a:rPr lang="en-US" sz="1050" b="1"/>
              <a:t>Bottleneck</a:t>
            </a:r>
          </a:p>
          <a:p>
            <a:endParaRPr lang="en-US"/>
          </a:p>
        </p:txBody>
      </p:sp>
      <p:sp>
        <p:nvSpPr>
          <p:cNvPr id="32" name="Rectangle 31">
            <a:extLst>
              <a:ext uri="{FF2B5EF4-FFF2-40B4-BE49-F238E27FC236}">
                <a16:creationId xmlns:a16="http://schemas.microsoft.com/office/drawing/2014/main" id="{E4373A10-B235-BC94-B41F-54D043E9AC0D}"/>
              </a:ext>
            </a:extLst>
          </p:cNvPr>
          <p:cNvSpPr/>
          <p:nvPr/>
        </p:nvSpPr>
        <p:spPr>
          <a:xfrm>
            <a:off x="3860977" y="3366072"/>
            <a:ext cx="712883" cy="604513"/>
          </a:xfrm>
          <a:prstGeom prst="rect">
            <a:avLst/>
          </a:prstGeom>
          <a:solidFill>
            <a:srgbClr val="FCE8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41" name="Rectangle 40">
            <a:extLst>
              <a:ext uri="{FF2B5EF4-FFF2-40B4-BE49-F238E27FC236}">
                <a16:creationId xmlns:a16="http://schemas.microsoft.com/office/drawing/2014/main" id="{07576ABB-4A19-923A-BA3E-4047B6C14848}"/>
              </a:ext>
            </a:extLst>
          </p:cNvPr>
          <p:cNvSpPr/>
          <p:nvPr/>
        </p:nvSpPr>
        <p:spPr>
          <a:xfrm>
            <a:off x="4921466" y="1437834"/>
            <a:ext cx="1258785" cy="2742575"/>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 name="TextBox 41">
            <a:extLst>
              <a:ext uri="{FF2B5EF4-FFF2-40B4-BE49-F238E27FC236}">
                <a16:creationId xmlns:a16="http://schemas.microsoft.com/office/drawing/2014/main" id="{E4185B0E-5D13-8D05-FBDA-659FF6031D3A}"/>
              </a:ext>
            </a:extLst>
          </p:cNvPr>
          <p:cNvSpPr txBox="1"/>
          <p:nvPr/>
        </p:nvSpPr>
        <p:spPr>
          <a:xfrm>
            <a:off x="4695834" y="1470579"/>
            <a:ext cx="1710047" cy="469359"/>
          </a:xfrm>
          <a:prstGeom prst="rect">
            <a:avLst/>
          </a:prstGeom>
          <a:noFill/>
        </p:spPr>
        <p:txBody>
          <a:bodyPr wrap="square" rtlCol="0">
            <a:spAutoFit/>
          </a:bodyPr>
          <a:lstStyle/>
          <a:p>
            <a:pPr algn="ctr"/>
            <a:r>
              <a:rPr lang="en-US" sz="1050" b="1"/>
              <a:t>Decoder Block 1</a:t>
            </a:r>
          </a:p>
          <a:p>
            <a:endParaRPr lang="en-US"/>
          </a:p>
        </p:txBody>
      </p:sp>
      <p:sp>
        <p:nvSpPr>
          <p:cNvPr id="43" name="Rectangle 42">
            <a:extLst>
              <a:ext uri="{FF2B5EF4-FFF2-40B4-BE49-F238E27FC236}">
                <a16:creationId xmlns:a16="http://schemas.microsoft.com/office/drawing/2014/main" id="{DF6B8C22-3BE9-AE11-1BAA-9750ECE43D46}"/>
              </a:ext>
            </a:extLst>
          </p:cNvPr>
          <p:cNvSpPr/>
          <p:nvPr/>
        </p:nvSpPr>
        <p:spPr>
          <a:xfrm>
            <a:off x="5069906" y="1883168"/>
            <a:ext cx="961901" cy="449008"/>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44" name="Rectangle 43">
            <a:extLst>
              <a:ext uri="{FF2B5EF4-FFF2-40B4-BE49-F238E27FC236}">
                <a16:creationId xmlns:a16="http://schemas.microsoft.com/office/drawing/2014/main" id="{8F3AB4E6-5097-0193-D9C4-861A1753B578}"/>
              </a:ext>
            </a:extLst>
          </p:cNvPr>
          <p:cNvSpPr/>
          <p:nvPr/>
        </p:nvSpPr>
        <p:spPr>
          <a:xfrm>
            <a:off x="5069905" y="2411500"/>
            <a:ext cx="961901" cy="503104"/>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err="1">
                <a:solidFill>
                  <a:schemeClr val="tx1"/>
                </a:solidFill>
              </a:rPr>
              <a:t>Upsampling</a:t>
            </a:r>
            <a:endParaRPr lang="en-US" sz="1000" b="1">
              <a:solidFill>
                <a:schemeClr val="tx1"/>
              </a:solidFill>
            </a:endParaRPr>
          </a:p>
        </p:txBody>
      </p:sp>
      <p:sp>
        <p:nvSpPr>
          <p:cNvPr id="45" name="Rectangle 44">
            <a:extLst>
              <a:ext uri="{FF2B5EF4-FFF2-40B4-BE49-F238E27FC236}">
                <a16:creationId xmlns:a16="http://schemas.microsoft.com/office/drawing/2014/main" id="{E3D0334C-74B7-D3B9-0A4B-3C102F6420FE}"/>
              </a:ext>
            </a:extLst>
          </p:cNvPr>
          <p:cNvSpPr/>
          <p:nvPr/>
        </p:nvSpPr>
        <p:spPr>
          <a:xfrm>
            <a:off x="5069904" y="3033891"/>
            <a:ext cx="961901" cy="469359"/>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Skip Connection</a:t>
            </a:r>
          </a:p>
        </p:txBody>
      </p:sp>
      <p:sp>
        <p:nvSpPr>
          <p:cNvPr id="50" name="TextBox 49">
            <a:extLst>
              <a:ext uri="{FF2B5EF4-FFF2-40B4-BE49-F238E27FC236}">
                <a16:creationId xmlns:a16="http://schemas.microsoft.com/office/drawing/2014/main" id="{78377957-3EDE-4994-217D-21F9B0238183}"/>
              </a:ext>
            </a:extLst>
          </p:cNvPr>
          <p:cNvSpPr txBox="1"/>
          <p:nvPr/>
        </p:nvSpPr>
        <p:spPr>
          <a:xfrm>
            <a:off x="6993815" y="1437834"/>
            <a:ext cx="1710047" cy="469359"/>
          </a:xfrm>
          <a:prstGeom prst="rect">
            <a:avLst/>
          </a:prstGeom>
          <a:noFill/>
        </p:spPr>
        <p:txBody>
          <a:bodyPr wrap="square" rtlCol="0">
            <a:spAutoFit/>
          </a:bodyPr>
          <a:lstStyle/>
          <a:p>
            <a:pPr algn="ctr"/>
            <a:r>
              <a:rPr lang="en-US" sz="1050" b="1"/>
              <a:t>Decoder Block 2</a:t>
            </a:r>
          </a:p>
          <a:p>
            <a:endParaRPr lang="en-US"/>
          </a:p>
        </p:txBody>
      </p:sp>
      <p:sp>
        <p:nvSpPr>
          <p:cNvPr id="51" name="Rectangle 50">
            <a:extLst>
              <a:ext uri="{FF2B5EF4-FFF2-40B4-BE49-F238E27FC236}">
                <a16:creationId xmlns:a16="http://schemas.microsoft.com/office/drawing/2014/main" id="{12353CB1-6706-94A1-08D2-55DB7D4D1550}"/>
              </a:ext>
            </a:extLst>
          </p:cNvPr>
          <p:cNvSpPr/>
          <p:nvPr/>
        </p:nvSpPr>
        <p:spPr>
          <a:xfrm>
            <a:off x="5069903" y="3600643"/>
            <a:ext cx="961901" cy="449008"/>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53" name="Rectangle 52">
            <a:extLst>
              <a:ext uri="{FF2B5EF4-FFF2-40B4-BE49-F238E27FC236}">
                <a16:creationId xmlns:a16="http://schemas.microsoft.com/office/drawing/2014/main" id="{53580D0F-1851-FAF1-F013-A60F88D77B3F}"/>
              </a:ext>
            </a:extLst>
          </p:cNvPr>
          <p:cNvSpPr/>
          <p:nvPr/>
        </p:nvSpPr>
        <p:spPr>
          <a:xfrm>
            <a:off x="6405048" y="1417688"/>
            <a:ext cx="1258785" cy="2742575"/>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4" name="Rectangle 53">
            <a:extLst>
              <a:ext uri="{FF2B5EF4-FFF2-40B4-BE49-F238E27FC236}">
                <a16:creationId xmlns:a16="http://schemas.microsoft.com/office/drawing/2014/main" id="{E3518646-4DF6-A5CE-DDD5-9D8371FCB543}"/>
              </a:ext>
            </a:extLst>
          </p:cNvPr>
          <p:cNvSpPr/>
          <p:nvPr/>
        </p:nvSpPr>
        <p:spPr>
          <a:xfrm>
            <a:off x="6553488" y="1863022"/>
            <a:ext cx="961901" cy="449008"/>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55" name="Rectangle 54">
            <a:extLst>
              <a:ext uri="{FF2B5EF4-FFF2-40B4-BE49-F238E27FC236}">
                <a16:creationId xmlns:a16="http://schemas.microsoft.com/office/drawing/2014/main" id="{B68DBC57-E0AE-7DE2-9CA6-56BD10B3CE30}"/>
              </a:ext>
            </a:extLst>
          </p:cNvPr>
          <p:cNvSpPr/>
          <p:nvPr/>
        </p:nvSpPr>
        <p:spPr>
          <a:xfrm>
            <a:off x="6553487" y="2391354"/>
            <a:ext cx="961901" cy="503104"/>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err="1">
                <a:solidFill>
                  <a:schemeClr val="tx1"/>
                </a:solidFill>
              </a:rPr>
              <a:t>Upsampling</a:t>
            </a:r>
            <a:endParaRPr lang="en-US" sz="1000" b="1">
              <a:solidFill>
                <a:schemeClr val="tx1"/>
              </a:solidFill>
            </a:endParaRPr>
          </a:p>
        </p:txBody>
      </p:sp>
      <p:sp>
        <p:nvSpPr>
          <p:cNvPr id="56" name="Rectangle 55">
            <a:extLst>
              <a:ext uri="{FF2B5EF4-FFF2-40B4-BE49-F238E27FC236}">
                <a16:creationId xmlns:a16="http://schemas.microsoft.com/office/drawing/2014/main" id="{5200617F-0C9B-255F-DCB9-FC5680AA1A02}"/>
              </a:ext>
            </a:extLst>
          </p:cNvPr>
          <p:cNvSpPr/>
          <p:nvPr/>
        </p:nvSpPr>
        <p:spPr>
          <a:xfrm>
            <a:off x="6553486" y="3013745"/>
            <a:ext cx="961901" cy="469359"/>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Skip Connection</a:t>
            </a:r>
          </a:p>
        </p:txBody>
      </p:sp>
      <p:sp>
        <p:nvSpPr>
          <p:cNvPr id="57" name="Rectangle 56">
            <a:extLst>
              <a:ext uri="{FF2B5EF4-FFF2-40B4-BE49-F238E27FC236}">
                <a16:creationId xmlns:a16="http://schemas.microsoft.com/office/drawing/2014/main" id="{C2137D47-DEE9-9BDE-5627-C5FA81CC3A53}"/>
              </a:ext>
            </a:extLst>
          </p:cNvPr>
          <p:cNvSpPr/>
          <p:nvPr/>
        </p:nvSpPr>
        <p:spPr>
          <a:xfrm>
            <a:off x="6553485" y="3580497"/>
            <a:ext cx="961901" cy="449008"/>
          </a:xfrm>
          <a:prstGeom prst="rect">
            <a:avLst/>
          </a:prstGeom>
          <a:solidFill>
            <a:srgbClr val="F6C6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CNN</a:t>
            </a:r>
          </a:p>
        </p:txBody>
      </p:sp>
      <p:sp>
        <p:nvSpPr>
          <p:cNvPr id="58" name="TextBox 57">
            <a:extLst>
              <a:ext uri="{FF2B5EF4-FFF2-40B4-BE49-F238E27FC236}">
                <a16:creationId xmlns:a16="http://schemas.microsoft.com/office/drawing/2014/main" id="{DB6B8A0B-017E-6FF5-9FB1-4F2CA5970340}"/>
              </a:ext>
            </a:extLst>
          </p:cNvPr>
          <p:cNvSpPr txBox="1"/>
          <p:nvPr/>
        </p:nvSpPr>
        <p:spPr>
          <a:xfrm>
            <a:off x="6179411" y="1492926"/>
            <a:ext cx="1710047" cy="469359"/>
          </a:xfrm>
          <a:prstGeom prst="rect">
            <a:avLst/>
          </a:prstGeom>
          <a:noFill/>
        </p:spPr>
        <p:txBody>
          <a:bodyPr wrap="square" rtlCol="0">
            <a:spAutoFit/>
          </a:bodyPr>
          <a:lstStyle/>
          <a:p>
            <a:pPr algn="ctr"/>
            <a:r>
              <a:rPr lang="en-US" sz="1050" b="1"/>
              <a:t>Decoder Block 2</a:t>
            </a:r>
          </a:p>
          <a:p>
            <a:endParaRPr lang="en-US"/>
          </a:p>
        </p:txBody>
      </p:sp>
      <p:sp>
        <p:nvSpPr>
          <p:cNvPr id="60" name="Rectangle 59">
            <a:extLst>
              <a:ext uri="{FF2B5EF4-FFF2-40B4-BE49-F238E27FC236}">
                <a16:creationId xmlns:a16="http://schemas.microsoft.com/office/drawing/2014/main" id="{A6C40171-EDD0-C69D-7EE1-B48F7FD36A31}"/>
              </a:ext>
            </a:extLst>
          </p:cNvPr>
          <p:cNvSpPr/>
          <p:nvPr/>
        </p:nvSpPr>
        <p:spPr>
          <a:xfrm>
            <a:off x="7957522" y="2190896"/>
            <a:ext cx="683728" cy="1314656"/>
          </a:xfrm>
          <a:prstGeom prst="rect">
            <a:avLst/>
          </a:prstGeom>
          <a:solidFill>
            <a:srgbClr val="FF77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9" name="Rectangle 58">
            <a:extLst>
              <a:ext uri="{FF2B5EF4-FFF2-40B4-BE49-F238E27FC236}">
                <a16:creationId xmlns:a16="http://schemas.microsoft.com/office/drawing/2014/main" id="{5AE2F787-F5AA-460A-C3E9-9527E886BC55}"/>
              </a:ext>
            </a:extLst>
          </p:cNvPr>
          <p:cNvSpPr/>
          <p:nvPr/>
        </p:nvSpPr>
        <p:spPr>
          <a:xfrm>
            <a:off x="8040647" y="2952317"/>
            <a:ext cx="526356" cy="449008"/>
          </a:xfrm>
          <a:prstGeom prst="rect">
            <a:avLst/>
          </a:prstGeom>
          <a:solidFill>
            <a:srgbClr val="FF77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1*1</a:t>
            </a:r>
            <a:br>
              <a:rPr lang="en-US" sz="1000" b="1">
                <a:solidFill>
                  <a:schemeClr val="tx1"/>
                </a:solidFill>
              </a:rPr>
            </a:br>
            <a:r>
              <a:rPr lang="en-US" sz="1000" b="1">
                <a:solidFill>
                  <a:schemeClr val="tx1"/>
                </a:solidFill>
              </a:rPr>
              <a:t>CNN</a:t>
            </a:r>
          </a:p>
        </p:txBody>
      </p:sp>
      <p:sp>
        <p:nvSpPr>
          <p:cNvPr id="61" name="TextBox 60">
            <a:extLst>
              <a:ext uri="{FF2B5EF4-FFF2-40B4-BE49-F238E27FC236}">
                <a16:creationId xmlns:a16="http://schemas.microsoft.com/office/drawing/2014/main" id="{E4BD913D-FB1F-6A1F-B65C-AADBA1CED435}"/>
              </a:ext>
            </a:extLst>
          </p:cNvPr>
          <p:cNvSpPr txBox="1"/>
          <p:nvPr/>
        </p:nvSpPr>
        <p:spPr>
          <a:xfrm>
            <a:off x="7886906" y="2221928"/>
            <a:ext cx="816567" cy="630942"/>
          </a:xfrm>
          <a:prstGeom prst="rect">
            <a:avLst/>
          </a:prstGeom>
          <a:noFill/>
        </p:spPr>
        <p:txBody>
          <a:bodyPr wrap="square" rtlCol="0">
            <a:spAutoFit/>
          </a:bodyPr>
          <a:lstStyle/>
          <a:p>
            <a:pPr algn="ctr"/>
            <a:r>
              <a:rPr lang="en-US" sz="1050" b="1"/>
              <a:t>Output Layer</a:t>
            </a:r>
          </a:p>
          <a:p>
            <a:endParaRPr lang="en-US"/>
          </a:p>
        </p:txBody>
      </p:sp>
    </p:spTree>
    <p:extLst>
      <p:ext uri="{BB962C8B-B14F-4D97-AF65-F5344CB8AC3E}">
        <p14:creationId xmlns:p14="http://schemas.microsoft.com/office/powerpoint/2010/main" val="2235423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000"/>
                                        <p:tgtEl>
                                          <p:spTgt spid="32"/>
                                        </p:tgtEl>
                                      </p:cBhvr>
                                    </p:animEffect>
                                    <p:anim calcmode="lin" valueType="num">
                                      <p:cBhvr>
                                        <p:cTn id="75" dur="1000" fill="hold"/>
                                        <p:tgtEl>
                                          <p:spTgt spid="32"/>
                                        </p:tgtEl>
                                        <p:attrNameLst>
                                          <p:attrName>ppt_x</p:attrName>
                                        </p:attrNameLst>
                                      </p:cBhvr>
                                      <p:tavLst>
                                        <p:tav tm="0">
                                          <p:val>
                                            <p:strVal val="#ppt_x"/>
                                          </p:val>
                                        </p:tav>
                                        <p:tav tm="100000">
                                          <p:val>
                                            <p:strVal val="#ppt_x"/>
                                          </p:val>
                                        </p:tav>
                                      </p:tavLst>
                                    </p:anim>
                                    <p:anim calcmode="lin" valueType="num">
                                      <p:cBhvr>
                                        <p:cTn id="7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1000"/>
                                        <p:tgtEl>
                                          <p:spTgt spid="41"/>
                                        </p:tgtEl>
                                      </p:cBhvr>
                                    </p:animEffect>
                                    <p:anim calcmode="lin" valueType="num">
                                      <p:cBhvr>
                                        <p:cTn id="82" dur="1000" fill="hold"/>
                                        <p:tgtEl>
                                          <p:spTgt spid="41"/>
                                        </p:tgtEl>
                                        <p:attrNameLst>
                                          <p:attrName>ppt_x</p:attrName>
                                        </p:attrNameLst>
                                      </p:cBhvr>
                                      <p:tavLst>
                                        <p:tav tm="0">
                                          <p:val>
                                            <p:strVal val="#ppt_x"/>
                                          </p:val>
                                        </p:tav>
                                        <p:tav tm="100000">
                                          <p:val>
                                            <p:strVal val="#ppt_x"/>
                                          </p:val>
                                        </p:tav>
                                      </p:tavLst>
                                    </p:anim>
                                    <p:anim calcmode="lin" valueType="num">
                                      <p:cBhvr>
                                        <p:cTn id="83" dur="1000" fill="hold"/>
                                        <p:tgtEl>
                                          <p:spTgt spid="4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1000"/>
                                        <p:tgtEl>
                                          <p:spTgt spid="43"/>
                                        </p:tgtEl>
                                      </p:cBhvr>
                                    </p:animEffect>
                                    <p:anim calcmode="lin" valueType="num">
                                      <p:cBhvr>
                                        <p:cTn id="92" dur="1000" fill="hold"/>
                                        <p:tgtEl>
                                          <p:spTgt spid="43"/>
                                        </p:tgtEl>
                                        <p:attrNameLst>
                                          <p:attrName>ppt_x</p:attrName>
                                        </p:attrNameLst>
                                      </p:cBhvr>
                                      <p:tavLst>
                                        <p:tav tm="0">
                                          <p:val>
                                            <p:strVal val="#ppt_x"/>
                                          </p:val>
                                        </p:tav>
                                        <p:tav tm="100000">
                                          <p:val>
                                            <p:strVal val="#ppt_x"/>
                                          </p:val>
                                        </p:tav>
                                      </p:tavLst>
                                    </p:anim>
                                    <p:anim calcmode="lin" valueType="num">
                                      <p:cBhvr>
                                        <p:cTn id="93" dur="1000" fill="hold"/>
                                        <p:tgtEl>
                                          <p:spTgt spid="4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1000"/>
                                        <p:tgtEl>
                                          <p:spTgt spid="44"/>
                                        </p:tgtEl>
                                      </p:cBhvr>
                                    </p:animEffect>
                                    <p:anim calcmode="lin" valueType="num">
                                      <p:cBhvr>
                                        <p:cTn id="97" dur="1000" fill="hold"/>
                                        <p:tgtEl>
                                          <p:spTgt spid="44"/>
                                        </p:tgtEl>
                                        <p:attrNameLst>
                                          <p:attrName>ppt_x</p:attrName>
                                        </p:attrNameLst>
                                      </p:cBhvr>
                                      <p:tavLst>
                                        <p:tav tm="0">
                                          <p:val>
                                            <p:strVal val="#ppt_x"/>
                                          </p:val>
                                        </p:tav>
                                        <p:tav tm="100000">
                                          <p:val>
                                            <p:strVal val="#ppt_x"/>
                                          </p:val>
                                        </p:tav>
                                      </p:tavLst>
                                    </p:anim>
                                    <p:anim calcmode="lin" valueType="num">
                                      <p:cBhvr>
                                        <p:cTn id="98" dur="1000" fill="hold"/>
                                        <p:tgtEl>
                                          <p:spTgt spid="44"/>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000"/>
                                        <p:tgtEl>
                                          <p:spTgt spid="45"/>
                                        </p:tgtEl>
                                      </p:cBhvr>
                                    </p:animEffect>
                                    <p:anim calcmode="lin" valueType="num">
                                      <p:cBhvr>
                                        <p:cTn id="102" dur="1000" fill="hold"/>
                                        <p:tgtEl>
                                          <p:spTgt spid="45"/>
                                        </p:tgtEl>
                                        <p:attrNameLst>
                                          <p:attrName>ppt_x</p:attrName>
                                        </p:attrNameLst>
                                      </p:cBhvr>
                                      <p:tavLst>
                                        <p:tav tm="0">
                                          <p:val>
                                            <p:strVal val="#ppt_x"/>
                                          </p:val>
                                        </p:tav>
                                        <p:tav tm="100000">
                                          <p:val>
                                            <p:strVal val="#ppt_x"/>
                                          </p:val>
                                        </p:tav>
                                      </p:tavLst>
                                    </p:anim>
                                    <p:anim calcmode="lin" valueType="num">
                                      <p:cBhvr>
                                        <p:cTn id="103" dur="1000" fill="hold"/>
                                        <p:tgtEl>
                                          <p:spTgt spid="45"/>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1000"/>
                                        <p:tgtEl>
                                          <p:spTgt spid="51"/>
                                        </p:tgtEl>
                                      </p:cBhvr>
                                    </p:animEffect>
                                    <p:anim calcmode="lin" valueType="num">
                                      <p:cBhvr>
                                        <p:cTn id="107" dur="1000" fill="hold"/>
                                        <p:tgtEl>
                                          <p:spTgt spid="51"/>
                                        </p:tgtEl>
                                        <p:attrNameLst>
                                          <p:attrName>ppt_x</p:attrName>
                                        </p:attrNameLst>
                                      </p:cBhvr>
                                      <p:tavLst>
                                        <p:tav tm="0">
                                          <p:val>
                                            <p:strVal val="#ppt_x"/>
                                          </p:val>
                                        </p:tav>
                                        <p:tav tm="100000">
                                          <p:val>
                                            <p:strVal val="#ppt_x"/>
                                          </p:val>
                                        </p:tav>
                                      </p:tavLst>
                                    </p:anim>
                                    <p:anim calcmode="lin" valueType="num">
                                      <p:cBhvr>
                                        <p:cTn id="108" dur="1000" fill="hold"/>
                                        <p:tgtEl>
                                          <p:spTgt spid="5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1000"/>
                                        <p:tgtEl>
                                          <p:spTgt spid="56"/>
                                        </p:tgtEl>
                                      </p:cBhvr>
                                    </p:animEffect>
                                    <p:anim calcmode="lin" valueType="num">
                                      <p:cBhvr>
                                        <p:cTn id="112" dur="1000" fill="hold"/>
                                        <p:tgtEl>
                                          <p:spTgt spid="56"/>
                                        </p:tgtEl>
                                        <p:attrNameLst>
                                          <p:attrName>ppt_x</p:attrName>
                                        </p:attrNameLst>
                                      </p:cBhvr>
                                      <p:tavLst>
                                        <p:tav tm="0">
                                          <p:val>
                                            <p:strVal val="#ppt_x"/>
                                          </p:val>
                                        </p:tav>
                                        <p:tav tm="100000">
                                          <p:val>
                                            <p:strVal val="#ppt_x"/>
                                          </p:val>
                                        </p:tav>
                                      </p:tavLst>
                                    </p:anim>
                                    <p:anim calcmode="lin" valueType="num">
                                      <p:cBhvr>
                                        <p:cTn id="113" dur="1000" fill="hold"/>
                                        <p:tgtEl>
                                          <p:spTgt spid="56"/>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000"/>
                                        <p:tgtEl>
                                          <p:spTgt spid="53"/>
                                        </p:tgtEl>
                                      </p:cBhvr>
                                    </p:animEffect>
                                    <p:anim calcmode="lin" valueType="num">
                                      <p:cBhvr>
                                        <p:cTn id="117" dur="1000" fill="hold"/>
                                        <p:tgtEl>
                                          <p:spTgt spid="53"/>
                                        </p:tgtEl>
                                        <p:attrNameLst>
                                          <p:attrName>ppt_x</p:attrName>
                                        </p:attrNameLst>
                                      </p:cBhvr>
                                      <p:tavLst>
                                        <p:tav tm="0">
                                          <p:val>
                                            <p:strVal val="#ppt_x"/>
                                          </p:val>
                                        </p:tav>
                                        <p:tav tm="100000">
                                          <p:val>
                                            <p:strVal val="#ppt_x"/>
                                          </p:val>
                                        </p:tav>
                                      </p:tavLst>
                                    </p:anim>
                                    <p:anim calcmode="lin" valueType="num">
                                      <p:cBhvr>
                                        <p:cTn id="118" dur="1000" fill="hold"/>
                                        <p:tgtEl>
                                          <p:spTgt spid="53"/>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1000"/>
                                        <p:tgtEl>
                                          <p:spTgt spid="57"/>
                                        </p:tgtEl>
                                      </p:cBhvr>
                                    </p:animEffect>
                                    <p:anim calcmode="lin" valueType="num">
                                      <p:cBhvr>
                                        <p:cTn id="122" dur="1000" fill="hold"/>
                                        <p:tgtEl>
                                          <p:spTgt spid="57"/>
                                        </p:tgtEl>
                                        <p:attrNameLst>
                                          <p:attrName>ppt_x</p:attrName>
                                        </p:attrNameLst>
                                      </p:cBhvr>
                                      <p:tavLst>
                                        <p:tav tm="0">
                                          <p:val>
                                            <p:strVal val="#ppt_x"/>
                                          </p:val>
                                        </p:tav>
                                        <p:tav tm="100000">
                                          <p:val>
                                            <p:strVal val="#ppt_x"/>
                                          </p:val>
                                        </p:tav>
                                      </p:tavLst>
                                    </p:anim>
                                    <p:anim calcmode="lin" valueType="num">
                                      <p:cBhvr>
                                        <p:cTn id="123" dur="1000" fill="hold"/>
                                        <p:tgtEl>
                                          <p:spTgt spid="57"/>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1000"/>
                                        <p:tgtEl>
                                          <p:spTgt spid="55"/>
                                        </p:tgtEl>
                                      </p:cBhvr>
                                    </p:animEffect>
                                    <p:anim calcmode="lin" valueType="num">
                                      <p:cBhvr>
                                        <p:cTn id="127" dur="1000" fill="hold"/>
                                        <p:tgtEl>
                                          <p:spTgt spid="55"/>
                                        </p:tgtEl>
                                        <p:attrNameLst>
                                          <p:attrName>ppt_x</p:attrName>
                                        </p:attrNameLst>
                                      </p:cBhvr>
                                      <p:tavLst>
                                        <p:tav tm="0">
                                          <p:val>
                                            <p:strVal val="#ppt_x"/>
                                          </p:val>
                                        </p:tav>
                                        <p:tav tm="100000">
                                          <p:val>
                                            <p:strVal val="#ppt_x"/>
                                          </p:val>
                                        </p:tav>
                                      </p:tavLst>
                                    </p:anim>
                                    <p:anim calcmode="lin" valueType="num">
                                      <p:cBhvr>
                                        <p:cTn id="128" dur="1000" fill="hold"/>
                                        <p:tgtEl>
                                          <p:spTgt spid="5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1000"/>
                                        <p:tgtEl>
                                          <p:spTgt spid="54"/>
                                        </p:tgtEl>
                                      </p:cBhvr>
                                    </p:animEffect>
                                    <p:anim calcmode="lin" valueType="num">
                                      <p:cBhvr>
                                        <p:cTn id="132" dur="1000" fill="hold"/>
                                        <p:tgtEl>
                                          <p:spTgt spid="54"/>
                                        </p:tgtEl>
                                        <p:attrNameLst>
                                          <p:attrName>ppt_x</p:attrName>
                                        </p:attrNameLst>
                                      </p:cBhvr>
                                      <p:tavLst>
                                        <p:tav tm="0">
                                          <p:val>
                                            <p:strVal val="#ppt_x"/>
                                          </p:val>
                                        </p:tav>
                                        <p:tav tm="100000">
                                          <p:val>
                                            <p:strVal val="#ppt_x"/>
                                          </p:val>
                                        </p:tav>
                                      </p:tavLst>
                                    </p:anim>
                                    <p:anim calcmode="lin" valueType="num">
                                      <p:cBhvr>
                                        <p:cTn id="133" dur="1000" fill="hold"/>
                                        <p:tgtEl>
                                          <p:spTgt spid="54"/>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1000"/>
                                        <p:tgtEl>
                                          <p:spTgt spid="58"/>
                                        </p:tgtEl>
                                      </p:cBhvr>
                                    </p:animEffect>
                                    <p:anim calcmode="lin" valueType="num">
                                      <p:cBhvr>
                                        <p:cTn id="137" dur="1000" fill="hold"/>
                                        <p:tgtEl>
                                          <p:spTgt spid="58"/>
                                        </p:tgtEl>
                                        <p:attrNameLst>
                                          <p:attrName>ppt_x</p:attrName>
                                        </p:attrNameLst>
                                      </p:cBhvr>
                                      <p:tavLst>
                                        <p:tav tm="0">
                                          <p:val>
                                            <p:strVal val="#ppt_x"/>
                                          </p:val>
                                        </p:tav>
                                        <p:tav tm="100000">
                                          <p:val>
                                            <p:strVal val="#ppt_x"/>
                                          </p:val>
                                        </p:tav>
                                      </p:tavLst>
                                    </p:anim>
                                    <p:anim calcmode="lin" valueType="num">
                                      <p:cBhvr>
                                        <p:cTn id="13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fade">
                                      <p:cBhvr>
                                        <p:cTn id="143" dur="500"/>
                                        <p:tgtEl>
                                          <p:spTgt spid="6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500"/>
                                        <p:tgtEl>
                                          <p:spTgt spid="6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7" grpId="0" animBg="1"/>
      <p:bldP spid="19" grpId="0" animBg="1"/>
      <p:bldP spid="20" grpId="0" animBg="1"/>
      <p:bldP spid="21" grpId="0" animBg="1"/>
      <p:bldP spid="30" grpId="0" animBg="1"/>
      <p:bldP spid="22" grpId="0" animBg="1"/>
      <p:bldP spid="28" grpId="0"/>
      <p:bldP spid="29" grpId="0" animBg="1"/>
      <p:bldP spid="31" grpId="0"/>
      <p:bldP spid="32" grpId="0" animBg="1"/>
      <p:bldP spid="41" grpId="0" animBg="1"/>
      <p:bldP spid="42" grpId="0"/>
      <p:bldP spid="43" grpId="0" animBg="1"/>
      <p:bldP spid="44" grpId="0" animBg="1"/>
      <p:bldP spid="45" grpId="0" animBg="1"/>
      <p:bldP spid="51" grpId="0" animBg="1"/>
      <p:bldP spid="53" grpId="0" animBg="1"/>
      <p:bldP spid="54" grpId="0" animBg="1"/>
      <p:bldP spid="55" grpId="0" animBg="1"/>
      <p:bldP spid="56" grpId="0" animBg="1"/>
      <p:bldP spid="57" grpId="0" animBg="1"/>
      <p:bldP spid="58" grpId="0"/>
      <p:bldP spid="60" grpId="0" animBg="1"/>
      <p:bldP spid="59" grpId="0" animBg="1"/>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2"/>
          <p:cNvPicPr preferRelativeResize="0"/>
          <p:nvPr/>
        </p:nvPicPr>
        <p:blipFill>
          <a:blip r:embed="rId3">
            <a:alphaModFix/>
          </a:blip>
          <a:stretch>
            <a:fillRect/>
          </a:stretch>
        </p:blipFill>
        <p:spPr>
          <a:xfrm>
            <a:off x="-643750" y="3256925"/>
            <a:ext cx="6530596" cy="2573349"/>
          </a:xfrm>
          <a:prstGeom prst="rect">
            <a:avLst/>
          </a:prstGeom>
          <a:noFill/>
          <a:ln>
            <a:noFill/>
          </a:ln>
        </p:spPr>
      </p:pic>
      <p:pic>
        <p:nvPicPr>
          <p:cNvPr id="248" name="Google Shape;248;p42"/>
          <p:cNvPicPr preferRelativeResize="0"/>
          <p:nvPr/>
        </p:nvPicPr>
        <p:blipFill>
          <a:blip r:embed="rId4">
            <a:alphaModFix/>
          </a:blip>
          <a:stretch>
            <a:fillRect/>
          </a:stretch>
        </p:blipFill>
        <p:spPr>
          <a:xfrm>
            <a:off x="-123825" y="2464914"/>
            <a:ext cx="9563100" cy="3707575"/>
          </a:xfrm>
          <a:prstGeom prst="rect">
            <a:avLst/>
          </a:prstGeom>
          <a:noFill/>
          <a:ln>
            <a:noFill/>
          </a:ln>
        </p:spPr>
      </p:pic>
      <p:sp>
        <p:nvSpPr>
          <p:cNvPr id="249" name="Google Shape;249;p42"/>
          <p:cNvSpPr txBox="1">
            <a:spLocks noGrp="1"/>
          </p:cNvSpPr>
          <p:nvPr>
            <p:ph type="title"/>
          </p:nvPr>
        </p:nvSpPr>
        <p:spPr>
          <a:xfrm>
            <a:off x="0" y="1720673"/>
            <a:ext cx="5433354" cy="841800"/>
          </a:xfrm>
          <a:prstGeom prst="rect">
            <a:avLst/>
          </a:prstGeom>
        </p:spPr>
        <p:txBody>
          <a:bodyPr spcFirstLastPara="1" wrap="square" lIns="91425" tIns="91425" rIns="91425" bIns="91425" anchor="b" anchorCtr="0">
            <a:noAutofit/>
          </a:bodyPr>
          <a:lstStyle/>
          <a:p>
            <a:pPr marL="0" indent="0"/>
            <a:r>
              <a:rPr lang="en">
                <a:solidFill>
                  <a:srgbClr val="91D58D"/>
                </a:solidFill>
              </a:rPr>
              <a:t> </a:t>
            </a:r>
            <a:r>
              <a:rPr lang="en-US">
                <a:solidFill>
                  <a:srgbClr val="91D58D"/>
                </a:solidFill>
              </a:rPr>
              <a:t>Value Proposition</a:t>
            </a:r>
          </a:p>
        </p:txBody>
      </p:sp>
      <p:sp>
        <p:nvSpPr>
          <p:cNvPr id="250" name="Google Shape;250;p42"/>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pic>
        <p:nvPicPr>
          <p:cNvPr id="252" name="Google Shape;252;p42"/>
          <p:cNvPicPr preferRelativeResize="0"/>
          <p:nvPr/>
        </p:nvPicPr>
        <p:blipFill>
          <a:blip r:embed="rId5">
            <a:alphaModFix/>
          </a:blip>
          <a:stretch>
            <a:fillRect/>
          </a:stretch>
        </p:blipFill>
        <p:spPr>
          <a:xfrm>
            <a:off x="5523327" y="1593721"/>
            <a:ext cx="3372024" cy="3615652"/>
          </a:xfrm>
          <a:prstGeom prst="rect">
            <a:avLst/>
          </a:prstGeom>
          <a:noFill/>
          <a:ln>
            <a:noFill/>
          </a:ln>
        </p:spPr>
      </p:pic>
      <p:pic>
        <p:nvPicPr>
          <p:cNvPr id="253" name="Google Shape;253;p42"/>
          <p:cNvPicPr preferRelativeResize="0"/>
          <p:nvPr/>
        </p:nvPicPr>
        <p:blipFill>
          <a:blip r:embed="rId6">
            <a:alphaModFix/>
          </a:blip>
          <a:stretch>
            <a:fillRect/>
          </a:stretch>
        </p:blipFill>
        <p:spPr>
          <a:xfrm>
            <a:off x="4751049" y="1665700"/>
            <a:ext cx="3373789" cy="3615652"/>
          </a:xfrm>
          <a:prstGeom prst="rect">
            <a:avLst/>
          </a:prstGeom>
          <a:noFill/>
          <a:ln>
            <a:noFill/>
          </a:ln>
        </p:spPr>
      </p:pic>
      <p:pic>
        <p:nvPicPr>
          <p:cNvPr id="254" name="Google Shape;254;p42"/>
          <p:cNvPicPr preferRelativeResize="0"/>
          <p:nvPr/>
        </p:nvPicPr>
        <p:blipFill>
          <a:blip r:embed="rId7">
            <a:alphaModFix/>
          </a:blip>
          <a:stretch>
            <a:fillRect/>
          </a:stretch>
        </p:blipFill>
        <p:spPr>
          <a:xfrm flipH="1">
            <a:off x="6238875" y="539500"/>
            <a:ext cx="2581274" cy="971774"/>
          </a:xfrm>
          <a:prstGeom prst="rect">
            <a:avLst/>
          </a:prstGeom>
          <a:noFill/>
          <a:ln>
            <a:noFill/>
          </a:ln>
        </p:spPr>
      </p:pic>
      <p:sp>
        <p:nvSpPr>
          <p:cNvPr id="3" name="Subtitle 2">
            <a:extLst>
              <a:ext uri="{FF2B5EF4-FFF2-40B4-BE49-F238E27FC236}">
                <a16:creationId xmlns:a16="http://schemas.microsoft.com/office/drawing/2014/main" id="{DFD939C1-A5AE-0597-BE49-E21280A93C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186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929B00E-A159-5ACA-9A77-F83F9510E5D3}"/>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200BB447-F674-48FE-2D81-E6C03884833E}"/>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D5387809-D4C2-88E5-4DEF-F33F70C16FBE}"/>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50FC49C3-73D8-7780-206A-038B01259051}"/>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CA66BB52-EBE2-66BB-6910-9E6F6AEEA0D2}"/>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28145FBF-4C36-AFBA-6194-86496B537A51}"/>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7908F0A4-3031-3259-D124-936474B36248}"/>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4CB03FC9-9400-DCD8-28A3-7CD49FF31B3D}"/>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20E90D66-4D09-62B9-E835-083DD9C12995}"/>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839250A6-0D0C-67C9-EEE8-7FA553FD7B79}"/>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F2B0F047-B25F-2B2C-8AA0-D08AC58E44B6}"/>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50773F3A-E000-8B9E-F07E-7FBF56A0FAAD}"/>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7DDC9508-90C4-F34A-B6FC-B0E71FA49168}"/>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50765EA6-9DEB-B659-7179-E766B4441FD7}"/>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AC3FEE9A-0372-512A-E6FF-F64FF668FFD8}"/>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3854FF90-A085-5987-D358-5CA81E7C0C04}"/>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Research Questions</a:t>
            </a:r>
          </a:p>
        </p:txBody>
      </p:sp>
      <p:sp>
        <p:nvSpPr>
          <p:cNvPr id="241" name="Google Shape;241;p41">
            <a:extLst>
              <a:ext uri="{FF2B5EF4-FFF2-40B4-BE49-F238E27FC236}">
                <a16:creationId xmlns:a16="http://schemas.microsoft.com/office/drawing/2014/main" id="{EA6073C1-B38F-6D34-D72B-B1D5181776CC}"/>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EFE0B409-858D-5656-98D0-8667124C5BA3}"/>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84E501E7-DA30-306B-5C1A-929A0A182AD2}"/>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17222C47-15B8-027A-70C2-6F6476C5C513}"/>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053633B7-BAC7-62FC-7B36-7CA220409AB8}"/>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386149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00DE6555-CD69-E2BA-6CC9-D6B4B7E42368}"/>
            </a:ext>
          </a:extLst>
        </p:cNvPr>
        <p:cNvGrpSpPr/>
        <p:nvPr/>
      </p:nvGrpSpPr>
      <p:grpSpPr>
        <a:xfrm>
          <a:off x="0" y="0"/>
          <a:ext cx="0" cy="0"/>
          <a:chOff x="0" y="0"/>
          <a:chExt cx="0" cy="0"/>
        </a:xfrm>
      </p:grpSpPr>
      <p:pic>
        <p:nvPicPr>
          <p:cNvPr id="247" name="Google Shape;247;p42">
            <a:extLst>
              <a:ext uri="{FF2B5EF4-FFF2-40B4-BE49-F238E27FC236}">
                <a16:creationId xmlns:a16="http://schemas.microsoft.com/office/drawing/2014/main" id="{392341E0-A02E-49A7-2F21-1AFC5E895B52}"/>
              </a:ext>
            </a:extLst>
          </p:cNvPr>
          <p:cNvPicPr preferRelativeResize="0"/>
          <p:nvPr/>
        </p:nvPicPr>
        <p:blipFill>
          <a:blip r:embed="rId3">
            <a:alphaModFix/>
          </a:blip>
          <a:stretch>
            <a:fillRect/>
          </a:stretch>
        </p:blipFill>
        <p:spPr>
          <a:xfrm>
            <a:off x="-643750" y="3256925"/>
            <a:ext cx="6530596" cy="2573349"/>
          </a:xfrm>
          <a:prstGeom prst="rect">
            <a:avLst/>
          </a:prstGeom>
          <a:noFill/>
          <a:ln>
            <a:noFill/>
          </a:ln>
        </p:spPr>
      </p:pic>
      <p:pic>
        <p:nvPicPr>
          <p:cNvPr id="248" name="Google Shape;248;p42">
            <a:extLst>
              <a:ext uri="{FF2B5EF4-FFF2-40B4-BE49-F238E27FC236}">
                <a16:creationId xmlns:a16="http://schemas.microsoft.com/office/drawing/2014/main" id="{75E40027-1AB7-8817-2309-ED00942F59AB}"/>
              </a:ext>
            </a:extLst>
          </p:cNvPr>
          <p:cNvPicPr preferRelativeResize="0"/>
          <p:nvPr/>
        </p:nvPicPr>
        <p:blipFill>
          <a:blip r:embed="rId4">
            <a:alphaModFix/>
          </a:blip>
          <a:stretch>
            <a:fillRect/>
          </a:stretch>
        </p:blipFill>
        <p:spPr>
          <a:xfrm>
            <a:off x="-123825" y="2427975"/>
            <a:ext cx="9563100" cy="3707575"/>
          </a:xfrm>
          <a:prstGeom prst="rect">
            <a:avLst/>
          </a:prstGeom>
          <a:noFill/>
          <a:ln>
            <a:noFill/>
          </a:ln>
        </p:spPr>
      </p:pic>
      <p:sp>
        <p:nvSpPr>
          <p:cNvPr id="250" name="Google Shape;250;p42">
            <a:extLst>
              <a:ext uri="{FF2B5EF4-FFF2-40B4-BE49-F238E27FC236}">
                <a16:creationId xmlns:a16="http://schemas.microsoft.com/office/drawing/2014/main" id="{BE073123-5FC0-BC6B-10A1-4CF8C663430D}"/>
              </a:ext>
            </a:extLst>
          </p:cNvPr>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endParaRPr lang="en-US">
              <a:solidFill>
                <a:srgbClr val="FF77F3"/>
              </a:solidFill>
            </a:endParaRPr>
          </a:p>
        </p:txBody>
      </p:sp>
      <p:pic>
        <p:nvPicPr>
          <p:cNvPr id="252" name="Google Shape;252;p42">
            <a:extLst>
              <a:ext uri="{FF2B5EF4-FFF2-40B4-BE49-F238E27FC236}">
                <a16:creationId xmlns:a16="http://schemas.microsoft.com/office/drawing/2014/main" id="{115DEAFA-4B60-99B3-D56D-8E6B1D42B2D1}"/>
              </a:ext>
            </a:extLst>
          </p:cNvPr>
          <p:cNvPicPr preferRelativeResize="0"/>
          <p:nvPr/>
        </p:nvPicPr>
        <p:blipFill>
          <a:blip r:embed="rId5">
            <a:alphaModFix/>
          </a:blip>
          <a:stretch>
            <a:fillRect/>
          </a:stretch>
        </p:blipFill>
        <p:spPr>
          <a:xfrm>
            <a:off x="5523327" y="1593721"/>
            <a:ext cx="3372024" cy="3615652"/>
          </a:xfrm>
          <a:prstGeom prst="rect">
            <a:avLst/>
          </a:prstGeom>
          <a:noFill/>
          <a:ln>
            <a:noFill/>
          </a:ln>
        </p:spPr>
      </p:pic>
      <p:pic>
        <p:nvPicPr>
          <p:cNvPr id="253" name="Google Shape;253;p42">
            <a:extLst>
              <a:ext uri="{FF2B5EF4-FFF2-40B4-BE49-F238E27FC236}">
                <a16:creationId xmlns:a16="http://schemas.microsoft.com/office/drawing/2014/main" id="{23F89CE8-B955-D94A-76B4-44EAF31D9C10}"/>
              </a:ext>
            </a:extLst>
          </p:cNvPr>
          <p:cNvPicPr preferRelativeResize="0"/>
          <p:nvPr/>
        </p:nvPicPr>
        <p:blipFill>
          <a:blip r:embed="rId6">
            <a:alphaModFix/>
          </a:blip>
          <a:stretch>
            <a:fillRect/>
          </a:stretch>
        </p:blipFill>
        <p:spPr>
          <a:xfrm>
            <a:off x="4751049" y="1665700"/>
            <a:ext cx="3373789" cy="3615652"/>
          </a:xfrm>
          <a:prstGeom prst="rect">
            <a:avLst/>
          </a:prstGeom>
          <a:noFill/>
          <a:ln>
            <a:noFill/>
          </a:ln>
        </p:spPr>
      </p:pic>
      <p:pic>
        <p:nvPicPr>
          <p:cNvPr id="254" name="Google Shape;254;p42">
            <a:extLst>
              <a:ext uri="{FF2B5EF4-FFF2-40B4-BE49-F238E27FC236}">
                <a16:creationId xmlns:a16="http://schemas.microsoft.com/office/drawing/2014/main" id="{8DCDFA86-C6B0-ADD0-0817-8A433BF01E32}"/>
              </a:ext>
            </a:extLst>
          </p:cNvPr>
          <p:cNvPicPr preferRelativeResize="0"/>
          <p:nvPr/>
        </p:nvPicPr>
        <p:blipFill>
          <a:blip r:embed="rId7">
            <a:alphaModFix/>
          </a:blip>
          <a:stretch>
            <a:fillRect/>
          </a:stretch>
        </p:blipFill>
        <p:spPr>
          <a:xfrm flipH="1">
            <a:off x="6197778" y="549968"/>
            <a:ext cx="2581274" cy="971774"/>
          </a:xfrm>
          <a:prstGeom prst="rect">
            <a:avLst/>
          </a:prstGeom>
          <a:noFill/>
          <a:ln>
            <a:noFill/>
          </a:ln>
        </p:spPr>
      </p:pic>
      <p:sp>
        <p:nvSpPr>
          <p:cNvPr id="3" name="Subtitle 2">
            <a:extLst>
              <a:ext uri="{FF2B5EF4-FFF2-40B4-BE49-F238E27FC236}">
                <a16:creationId xmlns:a16="http://schemas.microsoft.com/office/drawing/2014/main" id="{12F4EB92-04CB-8878-F0E0-98DCB14DD430}"/>
              </a:ext>
            </a:extLst>
          </p:cNvPr>
          <p:cNvSpPr>
            <a:spLocks noGrp="1"/>
          </p:cNvSpPr>
          <p:nvPr>
            <p:ph type="subTitle" idx="1"/>
          </p:nvPr>
        </p:nvSpPr>
        <p:spPr/>
        <p:txBody>
          <a:bodyPr/>
          <a:lstStyle/>
          <a:p>
            <a:endParaRPr lang="en-US"/>
          </a:p>
        </p:txBody>
      </p:sp>
      <p:sp>
        <p:nvSpPr>
          <p:cNvPr id="2" name="Google Shape;260;p43">
            <a:extLst>
              <a:ext uri="{FF2B5EF4-FFF2-40B4-BE49-F238E27FC236}">
                <a16:creationId xmlns:a16="http://schemas.microsoft.com/office/drawing/2014/main" id="{FF560907-CBD9-F617-CFC6-E6C859956BB9}"/>
              </a:ext>
            </a:extLst>
          </p:cNvPr>
          <p:cNvSpPr txBox="1">
            <a:spLocks/>
          </p:cNvSpPr>
          <p:nvPr/>
        </p:nvSpPr>
        <p:spPr>
          <a:xfrm>
            <a:off x="7131781" y="293299"/>
            <a:ext cx="7551055" cy="75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1pPr>
            <a:lvl2pPr marR="0" lvl="1"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2pPr>
            <a:lvl3pPr marR="0" lvl="2"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3pPr>
            <a:lvl4pPr marR="0" lvl="3"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4pPr>
            <a:lvl5pPr marR="0" lvl="4"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5pPr>
            <a:lvl6pPr marR="0" lvl="5"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6pPr>
            <a:lvl7pPr marR="0" lvl="6"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7pPr>
            <a:lvl8pPr marR="0" lvl="7"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8pPr>
            <a:lvl9pPr marR="0" lvl="8"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9pPr>
          </a:lstStyle>
          <a:p>
            <a:r>
              <a:rPr lang="en-US">
                <a:solidFill>
                  <a:schemeClr val="accent5"/>
                </a:solidFill>
              </a:rPr>
              <a:t>:</a:t>
            </a:r>
            <a:r>
              <a:rPr lang="en-US"/>
              <a:t> Main stakeholders</a:t>
            </a:r>
          </a:p>
        </p:txBody>
      </p:sp>
      <p:sp>
        <p:nvSpPr>
          <p:cNvPr id="7" name="Google Shape;230;p41">
            <a:extLst>
              <a:ext uri="{FF2B5EF4-FFF2-40B4-BE49-F238E27FC236}">
                <a16:creationId xmlns:a16="http://schemas.microsoft.com/office/drawing/2014/main" id="{A6E25932-2306-EFFC-EDD1-2A53F0202801}"/>
              </a:ext>
            </a:extLst>
          </p:cNvPr>
          <p:cNvSpPr txBox="1">
            <a:spLocks/>
          </p:cNvSpPr>
          <p:nvPr/>
        </p:nvSpPr>
        <p:spPr>
          <a:xfrm>
            <a:off x="248649" y="2272950"/>
            <a:ext cx="4630328"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600">
                <a:solidFill>
                  <a:srgbClr val="91D58D"/>
                </a:solidFill>
                <a:latin typeface="Koulen" pitchFamily="2" charset="0"/>
                <a:cs typeface="Koulen" pitchFamily="2" charset="0"/>
              </a:rPr>
              <a:t>experiment</a:t>
            </a:r>
            <a:endParaRPr lang="en-US" sz="4400">
              <a:solidFill>
                <a:srgbClr val="91D58D"/>
              </a:solidFill>
              <a:latin typeface="Koulen" pitchFamily="2" charset="0"/>
              <a:cs typeface="Koulen" pitchFamily="2" charset="0"/>
            </a:endParaRPr>
          </a:p>
        </p:txBody>
      </p:sp>
    </p:spTree>
    <p:extLst>
      <p:ext uri="{BB962C8B-B14F-4D97-AF65-F5344CB8AC3E}">
        <p14:creationId xmlns:p14="http://schemas.microsoft.com/office/powerpoint/2010/main" val="8003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748E-28AD-57C9-8A6F-18119314CFBD}"/>
            </a:ext>
          </a:extLst>
        </p:cNvPr>
        <p:cNvGrpSpPr/>
        <p:nvPr/>
      </p:nvGrpSpPr>
      <p:grpSpPr>
        <a:xfrm>
          <a:off x="0" y="0"/>
          <a:ext cx="0" cy="0"/>
          <a:chOff x="0" y="0"/>
          <a:chExt cx="0" cy="0"/>
        </a:xfrm>
      </p:grpSpPr>
      <p:sp>
        <p:nvSpPr>
          <p:cNvPr id="3" name="Google Shape;228;p41">
            <a:extLst>
              <a:ext uri="{FF2B5EF4-FFF2-40B4-BE49-F238E27FC236}">
                <a16:creationId xmlns:a16="http://schemas.microsoft.com/office/drawing/2014/main" id="{5BCDA5F3-2564-F254-0EFC-AD6C7C4AF5B5}"/>
              </a:ext>
            </a:extLst>
          </p:cNvPr>
          <p:cNvSpPr txBox="1">
            <a:spLocks/>
          </p:cNvSpPr>
          <p:nvPr/>
        </p:nvSpPr>
        <p:spPr>
          <a:xfrm>
            <a:off x="2627438" y="384136"/>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0D58C"/>
                </a:solidFill>
              </a:rPr>
              <a:t>Model Performance</a:t>
            </a:r>
          </a:p>
        </p:txBody>
      </p:sp>
      <p:sp>
        <p:nvSpPr>
          <p:cNvPr id="10" name="Rounded Rectangle 9">
            <a:extLst>
              <a:ext uri="{FF2B5EF4-FFF2-40B4-BE49-F238E27FC236}">
                <a16:creationId xmlns:a16="http://schemas.microsoft.com/office/drawing/2014/main" id="{357253B4-1B66-7436-4BA7-C865246112DD}"/>
              </a:ext>
            </a:extLst>
          </p:cNvPr>
          <p:cNvSpPr/>
          <p:nvPr/>
        </p:nvSpPr>
        <p:spPr>
          <a:xfrm>
            <a:off x="852754" y="1803044"/>
            <a:ext cx="942795" cy="2802205"/>
          </a:xfrm>
          <a:prstGeom prst="roundRect">
            <a:avLst>
              <a:gd name="adj" fmla="val 10249"/>
            </a:avLst>
          </a:prstGeom>
          <a:solidFill>
            <a:srgbClr val="5FB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1" name="TextBox 10">
            <a:extLst>
              <a:ext uri="{FF2B5EF4-FFF2-40B4-BE49-F238E27FC236}">
                <a16:creationId xmlns:a16="http://schemas.microsoft.com/office/drawing/2014/main" id="{A2B2EFD5-4440-526D-3087-42B006F9E2AD}"/>
              </a:ext>
            </a:extLst>
          </p:cNvPr>
          <p:cNvSpPr txBox="1"/>
          <p:nvPr/>
        </p:nvSpPr>
        <p:spPr>
          <a:xfrm rot="5400000">
            <a:off x="-178265" y="2942535"/>
            <a:ext cx="2585257" cy="523220"/>
          </a:xfrm>
          <a:prstGeom prst="rect">
            <a:avLst/>
          </a:prstGeom>
          <a:noFill/>
        </p:spPr>
        <p:txBody>
          <a:bodyPr wrap="square" rtlCol="0">
            <a:spAutoFit/>
          </a:bodyPr>
          <a:lstStyle/>
          <a:p>
            <a:pPr algn="ctr"/>
            <a:r>
              <a:rPr lang="en-US" b="1">
                <a:solidFill>
                  <a:schemeClr val="tx1"/>
                </a:solidFill>
                <a:effectLst/>
                <a:latin typeface=".AppleSystemUIFont"/>
              </a:rPr>
              <a:t>F1 Score</a:t>
            </a:r>
          </a:p>
          <a:p>
            <a:endParaRPr lang="en-US" b="1"/>
          </a:p>
        </p:txBody>
      </p:sp>
      <p:sp>
        <p:nvSpPr>
          <p:cNvPr id="12" name="Rounded Rectangle 11">
            <a:extLst>
              <a:ext uri="{FF2B5EF4-FFF2-40B4-BE49-F238E27FC236}">
                <a16:creationId xmlns:a16="http://schemas.microsoft.com/office/drawing/2014/main" id="{7F038C57-2124-AE17-73EC-25D76E65FF09}"/>
              </a:ext>
            </a:extLst>
          </p:cNvPr>
          <p:cNvSpPr/>
          <p:nvPr/>
        </p:nvSpPr>
        <p:spPr>
          <a:xfrm>
            <a:off x="1526270" y="1803044"/>
            <a:ext cx="942795" cy="2802205"/>
          </a:xfrm>
          <a:prstGeom prst="roundRect">
            <a:avLst>
              <a:gd name="adj" fmla="val 10249"/>
            </a:avLst>
          </a:prstGeom>
          <a:solidFill>
            <a:srgbClr val="91D5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4" name="TextBox 13">
            <a:extLst>
              <a:ext uri="{FF2B5EF4-FFF2-40B4-BE49-F238E27FC236}">
                <a16:creationId xmlns:a16="http://schemas.microsoft.com/office/drawing/2014/main" id="{6FCC8BF0-512A-0A9D-667F-519579D421D1}"/>
              </a:ext>
            </a:extLst>
          </p:cNvPr>
          <p:cNvSpPr txBox="1"/>
          <p:nvPr/>
        </p:nvSpPr>
        <p:spPr>
          <a:xfrm rot="5400000">
            <a:off x="653216" y="3050257"/>
            <a:ext cx="2585257" cy="307777"/>
          </a:xfrm>
          <a:prstGeom prst="rect">
            <a:avLst/>
          </a:prstGeom>
          <a:noFill/>
        </p:spPr>
        <p:txBody>
          <a:bodyPr wrap="square" rtlCol="0">
            <a:spAutoFit/>
          </a:bodyPr>
          <a:lstStyle/>
          <a:p>
            <a:pPr algn="ctr">
              <a:spcBef>
                <a:spcPts val="900"/>
              </a:spcBef>
            </a:pPr>
            <a:r>
              <a:rPr lang="en-US" b="1">
                <a:solidFill>
                  <a:schemeClr val="tx1"/>
                </a:solidFill>
                <a:effectLst/>
                <a:latin typeface=".AppleSystemUIFont"/>
              </a:rPr>
              <a:t>AUC </a:t>
            </a:r>
          </a:p>
        </p:txBody>
      </p:sp>
      <p:sp>
        <p:nvSpPr>
          <p:cNvPr id="16" name="Rounded Rectangle 15">
            <a:extLst>
              <a:ext uri="{FF2B5EF4-FFF2-40B4-BE49-F238E27FC236}">
                <a16:creationId xmlns:a16="http://schemas.microsoft.com/office/drawing/2014/main" id="{A44431B3-C375-DBE4-4B6B-24DB568BE195}"/>
              </a:ext>
            </a:extLst>
          </p:cNvPr>
          <p:cNvSpPr/>
          <p:nvPr/>
        </p:nvSpPr>
        <p:spPr>
          <a:xfrm>
            <a:off x="2099733" y="1803044"/>
            <a:ext cx="942795" cy="2802205"/>
          </a:xfrm>
          <a:prstGeom prst="roundRect">
            <a:avLst>
              <a:gd name="adj" fmla="val 10249"/>
            </a:avLst>
          </a:prstGeom>
          <a:solidFill>
            <a:srgbClr val="ABF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7" name="TextBox 16">
            <a:extLst>
              <a:ext uri="{FF2B5EF4-FFF2-40B4-BE49-F238E27FC236}">
                <a16:creationId xmlns:a16="http://schemas.microsoft.com/office/drawing/2014/main" id="{AC7CA3E7-5C50-B3C4-56C0-A0AA3244B6CB}"/>
              </a:ext>
            </a:extLst>
          </p:cNvPr>
          <p:cNvSpPr txBox="1"/>
          <p:nvPr/>
        </p:nvSpPr>
        <p:spPr>
          <a:xfrm rot="5400000">
            <a:off x="1068714" y="2942535"/>
            <a:ext cx="2585257" cy="523220"/>
          </a:xfrm>
          <a:prstGeom prst="rect">
            <a:avLst/>
          </a:prstGeom>
          <a:noFill/>
        </p:spPr>
        <p:txBody>
          <a:bodyPr wrap="square" rtlCol="0">
            <a:spAutoFit/>
          </a:bodyPr>
          <a:lstStyle/>
          <a:p>
            <a:pPr algn="ctr">
              <a:spcBef>
                <a:spcPts val="900"/>
              </a:spcBef>
            </a:pPr>
            <a:r>
              <a:rPr lang="en-US" b="1">
                <a:solidFill>
                  <a:schemeClr val="tx1"/>
                </a:solidFill>
                <a:effectLst/>
                <a:latin typeface=".AppleSystemUIFont"/>
              </a:rPr>
              <a:t>Precision</a:t>
            </a:r>
          </a:p>
          <a:p>
            <a:endParaRPr lang="en-US"/>
          </a:p>
        </p:txBody>
      </p:sp>
      <p:sp>
        <p:nvSpPr>
          <p:cNvPr id="19" name="Rounded Rectangle 18">
            <a:extLst>
              <a:ext uri="{FF2B5EF4-FFF2-40B4-BE49-F238E27FC236}">
                <a16:creationId xmlns:a16="http://schemas.microsoft.com/office/drawing/2014/main" id="{E1E8F3AC-1A3E-DC5A-B4A2-7601309AB06B}"/>
              </a:ext>
            </a:extLst>
          </p:cNvPr>
          <p:cNvSpPr/>
          <p:nvPr/>
        </p:nvSpPr>
        <p:spPr>
          <a:xfrm>
            <a:off x="2773249" y="1803044"/>
            <a:ext cx="942795" cy="2802205"/>
          </a:xfrm>
          <a:prstGeom prst="roundRect">
            <a:avLst>
              <a:gd name="adj" fmla="val 10249"/>
            </a:avLst>
          </a:prstGeom>
          <a:solidFill>
            <a:srgbClr val="D0FF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20" name="TextBox 19">
            <a:extLst>
              <a:ext uri="{FF2B5EF4-FFF2-40B4-BE49-F238E27FC236}">
                <a16:creationId xmlns:a16="http://schemas.microsoft.com/office/drawing/2014/main" id="{48CF9C4C-B935-6A42-3779-D9651C0AC923}"/>
              </a:ext>
            </a:extLst>
          </p:cNvPr>
          <p:cNvSpPr txBox="1"/>
          <p:nvPr/>
        </p:nvSpPr>
        <p:spPr>
          <a:xfrm rot="5400000">
            <a:off x="1900195" y="3050257"/>
            <a:ext cx="2585257" cy="307777"/>
          </a:xfrm>
          <a:prstGeom prst="rect">
            <a:avLst/>
          </a:prstGeom>
          <a:noFill/>
        </p:spPr>
        <p:txBody>
          <a:bodyPr wrap="square" rtlCol="0">
            <a:spAutoFit/>
          </a:bodyPr>
          <a:lstStyle/>
          <a:p>
            <a:pPr algn="ctr">
              <a:spcBef>
                <a:spcPts val="900"/>
              </a:spcBef>
            </a:pPr>
            <a:r>
              <a:rPr lang="en-US" b="1" dirty="0">
                <a:solidFill>
                  <a:schemeClr val="tx1"/>
                </a:solidFill>
                <a:effectLst/>
                <a:latin typeface=".AppleSystemUIFont"/>
              </a:rPr>
              <a:t>Accuracy</a:t>
            </a:r>
            <a:endParaRPr lang="en-US" dirty="0">
              <a:solidFill>
                <a:schemeClr val="tx1"/>
              </a:solidFill>
              <a:effectLst/>
              <a:latin typeface=".AppleSystemUIFont"/>
            </a:endParaRPr>
          </a:p>
        </p:txBody>
      </p:sp>
      <p:sp>
        <p:nvSpPr>
          <p:cNvPr id="4" name="Google Shape;230;p41">
            <a:extLst>
              <a:ext uri="{FF2B5EF4-FFF2-40B4-BE49-F238E27FC236}">
                <a16:creationId xmlns:a16="http://schemas.microsoft.com/office/drawing/2014/main" id="{9EE7ED36-0679-FC03-C911-A778DA708BCC}"/>
              </a:ext>
            </a:extLst>
          </p:cNvPr>
          <p:cNvSpPr txBox="1">
            <a:spLocks/>
          </p:cNvSpPr>
          <p:nvPr/>
        </p:nvSpPr>
        <p:spPr>
          <a:xfrm>
            <a:off x="-624454" y="745822"/>
            <a:ext cx="4630328"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Tree>
    <p:extLst>
      <p:ext uri="{BB962C8B-B14F-4D97-AF65-F5344CB8AC3E}">
        <p14:creationId xmlns:p14="http://schemas.microsoft.com/office/powerpoint/2010/main" val="356140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CB057-2674-7796-7629-CB0E7D83E40E}"/>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88842674-C066-910F-3F4A-05927D5A9C8B}"/>
              </a:ext>
            </a:extLst>
          </p:cNvPr>
          <p:cNvSpPr/>
          <p:nvPr/>
        </p:nvSpPr>
        <p:spPr>
          <a:xfrm>
            <a:off x="852754" y="1803044"/>
            <a:ext cx="5314225" cy="2802205"/>
          </a:xfrm>
          <a:prstGeom prst="roundRect">
            <a:avLst>
              <a:gd name="adj" fmla="val 10249"/>
            </a:avLst>
          </a:prstGeom>
          <a:solidFill>
            <a:srgbClr val="5FB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1" name="TextBox 10">
            <a:extLst>
              <a:ext uri="{FF2B5EF4-FFF2-40B4-BE49-F238E27FC236}">
                <a16:creationId xmlns:a16="http://schemas.microsoft.com/office/drawing/2014/main" id="{7D84505C-9235-DF32-323B-B223812F0F17}"/>
              </a:ext>
            </a:extLst>
          </p:cNvPr>
          <p:cNvSpPr txBox="1"/>
          <p:nvPr/>
        </p:nvSpPr>
        <p:spPr>
          <a:xfrm>
            <a:off x="1972637" y="1911516"/>
            <a:ext cx="2585257" cy="523220"/>
          </a:xfrm>
          <a:prstGeom prst="rect">
            <a:avLst/>
          </a:prstGeom>
          <a:noFill/>
          <a:ln>
            <a:noFill/>
          </a:ln>
        </p:spPr>
        <p:txBody>
          <a:bodyPr wrap="square" rtlCol="0">
            <a:spAutoFit/>
          </a:bodyPr>
          <a:lstStyle/>
          <a:p>
            <a:pPr algn="ctr"/>
            <a:r>
              <a:rPr lang="en-US" b="1">
                <a:solidFill>
                  <a:schemeClr val="tx1"/>
                </a:solidFill>
                <a:effectLst/>
                <a:latin typeface=".AppleSystemUIFont"/>
              </a:rPr>
              <a:t>F1 Score</a:t>
            </a:r>
          </a:p>
          <a:p>
            <a:endParaRPr lang="en-US" b="1"/>
          </a:p>
        </p:txBody>
      </p:sp>
      <p:sp>
        <p:nvSpPr>
          <p:cNvPr id="12" name="Rounded Rectangle 11">
            <a:extLst>
              <a:ext uri="{FF2B5EF4-FFF2-40B4-BE49-F238E27FC236}">
                <a16:creationId xmlns:a16="http://schemas.microsoft.com/office/drawing/2014/main" id="{637F34E8-44F9-5FBE-5584-FB0E411E627D}"/>
              </a:ext>
            </a:extLst>
          </p:cNvPr>
          <p:cNvSpPr/>
          <p:nvPr/>
        </p:nvSpPr>
        <p:spPr>
          <a:xfrm>
            <a:off x="5747405" y="1803044"/>
            <a:ext cx="942795" cy="2802205"/>
          </a:xfrm>
          <a:prstGeom prst="roundRect">
            <a:avLst>
              <a:gd name="adj" fmla="val 10249"/>
            </a:avLst>
          </a:prstGeom>
          <a:solidFill>
            <a:srgbClr val="91D5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4" name="TextBox 13">
            <a:extLst>
              <a:ext uri="{FF2B5EF4-FFF2-40B4-BE49-F238E27FC236}">
                <a16:creationId xmlns:a16="http://schemas.microsoft.com/office/drawing/2014/main" id="{55FBD5CE-B96B-FA7E-C42A-A71886514683}"/>
              </a:ext>
            </a:extLst>
          </p:cNvPr>
          <p:cNvSpPr txBox="1"/>
          <p:nvPr/>
        </p:nvSpPr>
        <p:spPr>
          <a:xfrm rot="5400000">
            <a:off x="4774335" y="3021681"/>
            <a:ext cx="2585257" cy="307777"/>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AUC</a:t>
            </a:r>
          </a:p>
        </p:txBody>
      </p:sp>
      <p:sp>
        <p:nvSpPr>
          <p:cNvPr id="16" name="Rounded Rectangle 15">
            <a:extLst>
              <a:ext uri="{FF2B5EF4-FFF2-40B4-BE49-F238E27FC236}">
                <a16:creationId xmlns:a16="http://schemas.microsoft.com/office/drawing/2014/main" id="{983B28CE-B50A-0F40-42E3-7363A63B74E6}"/>
              </a:ext>
            </a:extLst>
          </p:cNvPr>
          <p:cNvSpPr/>
          <p:nvPr/>
        </p:nvSpPr>
        <p:spPr>
          <a:xfrm>
            <a:off x="6320868" y="1803044"/>
            <a:ext cx="942795" cy="2802205"/>
          </a:xfrm>
          <a:prstGeom prst="roundRect">
            <a:avLst>
              <a:gd name="adj" fmla="val 10249"/>
            </a:avLst>
          </a:prstGeom>
          <a:solidFill>
            <a:srgbClr val="ABF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9" name="Rounded Rectangle 18">
            <a:extLst>
              <a:ext uri="{FF2B5EF4-FFF2-40B4-BE49-F238E27FC236}">
                <a16:creationId xmlns:a16="http://schemas.microsoft.com/office/drawing/2014/main" id="{6B942839-9379-88AB-493A-616D3216C7B5}"/>
              </a:ext>
            </a:extLst>
          </p:cNvPr>
          <p:cNvSpPr/>
          <p:nvPr/>
        </p:nvSpPr>
        <p:spPr>
          <a:xfrm>
            <a:off x="6994384" y="1803044"/>
            <a:ext cx="942795" cy="2802205"/>
          </a:xfrm>
          <a:prstGeom prst="roundRect">
            <a:avLst>
              <a:gd name="adj" fmla="val 10249"/>
            </a:avLst>
          </a:prstGeom>
          <a:solidFill>
            <a:srgbClr val="D0FF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8" name="Google Shape;230;p41">
            <a:extLst>
              <a:ext uri="{FF2B5EF4-FFF2-40B4-BE49-F238E27FC236}">
                <a16:creationId xmlns:a16="http://schemas.microsoft.com/office/drawing/2014/main" id="{29B71029-5EE4-792B-27BD-F536898C7DB4}"/>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9" name="Google Shape;228;p41">
            <a:extLst>
              <a:ext uri="{FF2B5EF4-FFF2-40B4-BE49-F238E27FC236}">
                <a16:creationId xmlns:a16="http://schemas.microsoft.com/office/drawing/2014/main" id="{B79A3F14-2888-E42B-D488-ED55E35CD6BF}"/>
              </a:ext>
            </a:extLst>
          </p:cNvPr>
          <p:cNvSpPr txBox="1">
            <a:spLocks/>
          </p:cNvSpPr>
          <p:nvPr/>
        </p:nvSpPr>
        <p:spPr>
          <a:xfrm>
            <a:off x="2627438" y="384136"/>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0D58C"/>
                </a:solidFill>
              </a:rPr>
              <a:t>Model Performance</a:t>
            </a:r>
          </a:p>
        </p:txBody>
      </p:sp>
      <p:sp>
        <p:nvSpPr>
          <p:cNvPr id="13" name="TextBox 12">
            <a:extLst>
              <a:ext uri="{FF2B5EF4-FFF2-40B4-BE49-F238E27FC236}">
                <a16:creationId xmlns:a16="http://schemas.microsoft.com/office/drawing/2014/main" id="{568BC28B-BAF6-DB51-F853-3B0B598F65F6}"/>
              </a:ext>
            </a:extLst>
          </p:cNvPr>
          <p:cNvSpPr txBox="1"/>
          <p:nvPr/>
        </p:nvSpPr>
        <p:spPr>
          <a:xfrm rot="5400000">
            <a:off x="5286723" y="2942534"/>
            <a:ext cx="2585257" cy="523220"/>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Precision</a:t>
            </a:r>
          </a:p>
          <a:p>
            <a:endParaRPr lang="en-US"/>
          </a:p>
        </p:txBody>
      </p:sp>
      <p:sp>
        <p:nvSpPr>
          <p:cNvPr id="15" name="TextBox 14">
            <a:extLst>
              <a:ext uri="{FF2B5EF4-FFF2-40B4-BE49-F238E27FC236}">
                <a16:creationId xmlns:a16="http://schemas.microsoft.com/office/drawing/2014/main" id="{AC898A0B-2047-EB20-7637-FE099725F6E8}"/>
              </a:ext>
            </a:extLst>
          </p:cNvPr>
          <p:cNvSpPr txBox="1"/>
          <p:nvPr/>
        </p:nvSpPr>
        <p:spPr>
          <a:xfrm rot="5400000">
            <a:off x="6161068" y="3050256"/>
            <a:ext cx="2585257" cy="307777"/>
          </a:xfrm>
          <a:prstGeom prst="rect">
            <a:avLst/>
          </a:prstGeom>
          <a:noFill/>
          <a:ln>
            <a:noFill/>
          </a:ln>
        </p:spPr>
        <p:txBody>
          <a:bodyPr wrap="square" rtlCol="0">
            <a:spAutoFit/>
          </a:bodyPr>
          <a:lstStyle/>
          <a:p>
            <a:pPr algn="ctr">
              <a:spcBef>
                <a:spcPts val="900"/>
              </a:spcBef>
            </a:pPr>
            <a:r>
              <a:rPr lang="en-US" b="1" dirty="0">
                <a:solidFill>
                  <a:schemeClr val="tx1"/>
                </a:solidFill>
                <a:effectLst/>
                <a:latin typeface=".AppleSystemUIFont"/>
              </a:rPr>
              <a:t>Accuracy</a:t>
            </a:r>
            <a:endParaRPr lang="en-US" dirty="0">
              <a:solidFill>
                <a:schemeClr val="tx1"/>
              </a:solidFill>
              <a:effectLst/>
              <a:latin typeface=".AppleSystemUIFont"/>
            </a:endParaRPr>
          </a:p>
        </p:txBody>
      </p:sp>
      <p:graphicFrame>
        <p:nvGraphicFramePr>
          <p:cNvPr id="3" name="Chart 2">
            <a:extLst>
              <a:ext uri="{FF2B5EF4-FFF2-40B4-BE49-F238E27FC236}">
                <a16:creationId xmlns:a16="http://schemas.microsoft.com/office/drawing/2014/main" id="{E7B3AD70-F75A-B215-B23D-B43A57FCC673}"/>
              </a:ext>
            </a:extLst>
          </p:cNvPr>
          <p:cNvGraphicFramePr>
            <a:graphicFrameLocks/>
          </p:cNvGraphicFramePr>
          <p:nvPr>
            <p:extLst>
              <p:ext uri="{D42A27DB-BD31-4B8C-83A1-F6EECF244321}">
                <p14:modId xmlns:p14="http://schemas.microsoft.com/office/powerpoint/2010/main" val="4163371719"/>
              </p:ext>
            </p:extLst>
          </p:nvPr>
        </p:nvGraphicFramePr>
        <p:xfrm>
          <a:off x="968681" y="2173126"/>
          <a:ext cx="4593167" cy="24232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214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1000"/>
                                        <p:tgtEl>
                                          <p:spTgt spid="3">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11" dur="1000"/>
                                        <p:tgtEl>
                                          <p:spTgt spid="3">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14" dur="1000"/>
                                        <p:tgtEl>
                                          <p:spTgt spid="3">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93EAC-97DE-DCAB-89D0-224DFDC6057A}"/>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610FE20D-F446-DB92-C8A7-0E2DC82C42D2}"/>
              </a:ext>
            </a:extLst>
          </p:cNvPr>
          <p:cNvSpPr/>
          <p:nvPr/>
        </p:nvSpPr>
        <p:spPr>
          <a:xfrm>
            <a:off x="852754" y="1803044"/>
            <a:ext cx="942795" cy="2802205"/>
          </a:xfrm>
          <a:prstGeom prst="roundRect">
            <a:avLst>
              <a:gd name="adj" fmla="val 10249"/>
            </a:avLst>
          </a:prstGeom>
          <a:solidFill>
            <a:srgbClr val="5FB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1" name="TextBox 10">
            <a:extLst>
              <a:ext uri="{FF2B5EF4-FFF2-40B4-BE49-F238E27FC236}">
                <a16:creationId xmlns:a16="http://schemas.microsoft.com/office/drawing/2014/main" id="{B42462B0-223A-A31A-D8B1-3F027D84F60D}"/>
              </a:ext>
            </a:extLst>
          </p:cNvPr>
          <p:cNvSpPr txBox="1"/>
          <p:nvPr/>
        </p:nvSpPr>
        <p:spPr>
          <a:xfrm rot="5400000">
            <a:off x="-178265" y="2942535"/>
            <a:ext cx="2585257" cy="523220"/>
          </a:xfrm>
          <a:prstGeom prst="rect">
            <a:avLst/>
          </a:prstGeom>
          <a:noFill/>
          <a:ln>
            <a:noFill/>
          </a:ln>
        </p:spPr>
        <p:txBody>
          <a:bodyPr wrap="square" rtlCol="0">
            <a:spAutoFit/>
          </a:bodyPr>
          <a:lstStyle/>
          <a:p>
            <a:pPr algn="ctr"/>
            <a:r>
              <a:rPr lang="en-US" b="1">
                <a:solidFill>
                  <a:schemeClr val="tx1"/>
                </a:solidFill>
                <a:effectLst/>
                <a:latin typeface=".AppleSystemUIFont"/>
              </a:rPr>
              <a:t>F1 Score</a:t>
            </a:r>
          </a:p>
          <a:p>
            <a:endParaRPr lang="en-US" b="1"/>
          </a:p>
        </p:txBody>
      </p:sp>
      <p:sp>
        <p:nvSpPr>
          <p:cNvPr id="12" name="Rounded Rectangle 11">
            <a:extLst>
              <a:ext uri="{FF2B5EF4-FFF2-40B4-BE49-F238E27FC236}">
                <a16:creationId xmlns:a16="http://schemas.microsoft.com/office/drawing/2014/main" id="{C947DF1F-8B3D-6AB1-E246-3674F8A6FE03}"/>
              </a:ext>
            </a:extLst>
          </p:cNvPr>
          <p:cNvSpPr/>
          <p:nvPr/>
        </p:nvSpPr>
        <p:spPr>
          <a:xfrm>
            <a:off x="1526270" y="1803044"/>
            <a:ext cx="5317812" cy="2802205"/>
          </a:xfrm>
          <a:prstGeom prst="roundRect">
            <a:avLst>
              <a:gd name="adj" fmla="val 10249"/>
            </a:avLst>
          </a:prstGeom>
          <a:solidFill>
            <a:srgbClr val="91D5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4" name="TextBox 13">
            <a:extLst>
              <a:ext uri="{FF2B5EF4-FFF2-40B4-BE49-F238E27FC236}">
                <a16:creationId xmlns:a16="http://schemas.microsoft.com/office/drawing/2014/main" id="{A17CB5D0-5230-1ADB-AD93-6CE5FCF81D66}"/>
              </a:ext>
            </a:extLst>
          </p:cNvPr>
          <p:cNvSpPr txBox="1"/>
          <p:nvPr/>
        </p:nvSpPr>
        <p:spPr>
          <a:xfrm>
            <a:off x="2713245" y="1853825"/>
            <a:ext cx="2585257" cy="307777"/>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AUC</a:t>
            </a:r>
          </a:p>
        </p:txBody>
      </p:sp>
      <p:sp>
        <p:nvSpPr>
          <p:cNvPr id="16" name="Rounded Rectangle 15">
            <a:extLst>
              <a:ext uri="{FF2B5EF4-FFF2-40B4-BE49-F238E27FC236}">
                <a16:creationId xmlns:a16="http://schemas.microsoft.com/office/drawing/2014/main" id="{B4502460-55C7-4860-7B33-240F072EF323}"/>
              </a:ext>
            </a:extLst>
          </p:cNvPr>
          <p:cNvSpPr/>
          <p:nvPr/>
        </p:nvSpPr>
        <p:spPr>
          <a:xfrm>
            <a:off x="6320862" y="1803044"/>
            <a:ext cx="942795" cy="2802205"/>
          </a:xfrm>
          <a:prstGeom prst="roundRect">
            <a:avLst>
              <a:gd name="adj" fmla="val 10249"/>
            </a:avLst>
          </a:prstGeom>
          <a:solidFill>
            <a:srgbClr val="ABF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9" name="Rounded Rectangle 18">
            <a:extLst>
              <a:ext uri="{FF2B5EF4-FFF2-40B4-BE49-F238E27FC236}">
                <a16:creationId xmlns:a16="http://schemas.microsoft.com/office/drawing/2014/main" id="{52754B10-59BC-A174-95C4-D2E417D4DA5E}"/>
              </a:ext>
            </a:extLst>
          </p:cNvPr>
          <p:cNvSpPr/>
          <p:nvPr/>
        </p:nvSpPr>
        <p:spPr>
          <a:xfrm>
            <a:off x="6994378" y="1803044"/>
            <a:ext cx="942795" cy="2802205"/>
          </a:xfrm>
          <a:prstGeom prst="roundRect">
            <a:avLst>
              <a:gd name="adj" fmla="val 10249"/>
            </a:avLst>
          </a:prstGeom>
          <a:solidFill>
            <a:srgbClr val="D0FF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8" name="Google Shape;230;p41">
            <a:extLst>
              <a:ext uri="{FF2B5EF4-FFF2-40B4-BE49-F238E27FC236}">
                <a16:creationId xmlns:a16="http://schemas.microsoft.com/office/drawing/2014/main" id="{57697A4A-03A9-D8B6-881F-D2CB284A8AB5}"/>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20" name="Google Shape;228;p41">
            <a:extLst>
              <a:ext uri="{FF2B5EF4-FFF2-40B4-BE49-F238E27FC236}">
                <a16:creationId xmlns:a16="http://schemas.microsoft.com/office/drawing/2014/main" id="{DA2EA387-A382-FA75-4F64-E4DF93A4C88F}"/>
              </a:ext>
            </a:extLst>
          </p:cNvPr>
          <p:cNvSpPr txBox="1">
            <a:spLocks/>
          </p:cNvSpPr>
          <p:nvPr/>
        </p:nvSpPr>
        <p:spPr>
          <a:xfrm>
            <a:off x="2627438" y="384136"/>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0D58C"/>
                </a:solidFill>
              </a:rPr>
              <a:t>Model Performance</a:t>
            </a:r>
          </a:p>
        </p:txBody>
      </p:sp>
      <p:sp>
        <p:nvSpPr>
          <p:cNvPr id="23" name="TextBox 22">
            <a:extLst>
              <a:ext uri="{FF2B5EF4-FFF2-40B4-BE49-F238E27FC236}">
                <a16:creationId xmlns:a16="http://schemas.microsoft.com/office/drawing/2014/main" id="{4C8923D7-A9DA-3471-49C7-AEB89341F614}"/>
              </a:ext>
            </a:extLst>
          </p:cNvPr>
          <p:cNvSpPr txBox="1"/>
          <p:nvPr/>
        </p:nvSpPr>
        <p:spPr>
          <a:xfrm rot="5400000">
            <a:off x="5286723" y="2942534"/>
            <a:ext cx="2585257" cy="523220"/>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Precision</a:t>
            </a:r>
          </a:p>
          <a:p>
            <a:endParaRPr lang="en-US"/>
          </a:p>
        </p:txBody>
      </p:sp>
      <p:sp>
        <p:nvSpPr>
          <p:cNvPr id="24" name="TextBox 23">
            <a:extLst>
              <a:ext uri="{FF2B5EF4-FFF2-40B4-BE49-F238E27FC236}">
                <a16:creationId xmlns:a16="http://schemas.microsoft.com/office/drawing/2014/main" id="{3F60CF50-FE15-CE51-6E88-033261C8964F}"/>
              </a:ext>
            </a:extLst>
          </p:cNvPr>
          <p:cNvSpPr txBox="1"/>
          <p:nvPr/>
        </p:nvSpPr>
        <p:spPr>
          <a:xfrm rot="5400000">
            <a:off x="6161068" y="3050256"/>
            <a:ext cx="2585257" cy="307777"/>
          </a:xfrm>
          <a:prstGeom prst="rect">
            <a:avLst/>
          </a:prstGeom>
          <a:noFill/>
          <a:ln>
            <a:noFill/>
          </a:ln>
        </p:spPr>
        <p:txBody>
          <a:bodyPr wrap="square" rtlCol="0">
            <a:spAutoFit/>
          </a:bodyPr>
          <a:lstStyle/>
          <a:p>
            <a:pPr algn="ctr">
              <a:spcBef>
                <a:spcPts val="900"/>
              </a:spcBef>
            </a:pPr>
            <a:r>
              <a:rPr lang="en-US" b="1" dirty="0">
                <a:solidFill>
                  <a:schemeClr val="tx1"/>
                </a:solidFill>
                <a:effectLst/>
                <a:latin typeface=".AppleSystemUIFont"/>
              </a:rPr>
              <a:t>Accuracy</a:t>
            </a:r>
            <a:endParaRPr lang="en-US" dirty="0">
              <a:solidFill>
                <a:schemeClr val="tx1"/>
              </a:solidFill>
              <a:effectLst/>
              <a:latin typeface=".AppleSystemUIFont"/>
            </a:endParaRPr>
          </a:p>
        </p:txBody>
      </p:sp>
      <p:graphicFrame>
        <p:nvGraphicFramePr>
          <p:cNvPr id="2" name="Chart 1">
            <a:extLst>
              <a:ext uri="{FF2B5EF4-FFF2-40B4-BE49-F238E27FC236}">
                <a16:creationId xmlns:a16="http://schemas.microsoft.com/office/drawing/2014/main" id="{AE24870E-9F55-6D28-14E0-2AAD8E758FF3}"/>
              </a:ext>
            </a:extLst>
          </p:cNvPr>
          <p:cNvGraphicFramePr>
            <a:graphicFrameLocks/>
          </p:cNvGraphicFramePr>
          <p:nvPr>
            <p:extLst>
              <p:ext uri="{D42A27DB-BD31-4B8C-83A1-F6EECF244321}">
                <p14:modId xmlns:p14="http://schemas.microsoft.com/office/powerpoint/2010/main" val="3536088060"/>
              </p:ext>
            </p:extLst>
          </p:nvPr>
        </p:nvGraphicFramePr>
        <p:xfrm>
          <a:off x="1738545" y="2045254"/>
          <a:ext cx="4577636" cy="25282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696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1000"/>
                                        <p:tgtEl>
                                          <p:spTgt spid="2">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1000"/>
                                        <p:tgtEl>
                                          <p:spTgt spid="2">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4" dur="1000"/>
                                        <p:tgtEl>
                                          <p:spTgt spid="2">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69B6A-C79B-2A10-7012-DAD42057E52B}"/>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8BDDD4EE-5936-3544-2C9C-6C3E1F30A123}"/>
              </a:ext>
            </a:extLst>
          </p:cNvPr>
          <p:cNvSpPr/>
          <p:nvPr/>
        </p:nvSpPr>
        <p:spPr>
          <a:xfrm>
            <a:off x="852754" y="1803044"/>
            <a:ext cx="942795" cy="2802205"/>
          </a:xfrm>
          <a:prstGeom prst="roundRect">
            <a:avLst>
              <a:gd name="adj" fmla="val 10249"/>
            </a:avLst>
          </a:prstGeom>
          <a:solidFill>
            <a:srgbClr val="5FB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1" name="TextBox 10">
            <a:extLst>
              <a:ext uri="{FF2B5EF4-FFF2-40B4-BE49-F238E27FC236}">
                <a16:creationId xmlns:a16="http://schemas.microsoft.com/office/drawing/2014/main" id="{99D07596-865E-95A1-7713-21E7DB28A4A9}"/>
              </a:ext>
            </a:extLst>
          </p:cNvPr>
          <p:cNvSpPr txBox="1"/>
          <p:nvPr/>
        </p:nvSpPr>
        <p:spPr>
          <a:xfrm rot="5400000">
            <a:off x="-178265" y="2942535"/>
            <a:ext cx="2585257" cy="523220"/>
          </a:xfrm>
          <a:prstGeom prst="rect">
            <a:avLst/>
          </a:prstGeom>
          <a:noFill/>
          <a:ln>
            <a:noFill/>
          </a:ln>
        </p:spPr>
        <p:txBody>
          <a:bodyPr wrap="square" rtlCol="0">
            <a:spAutoFit/>
          </a:bodyPr>
          <a:lstStyle/>
          <a:p>
            <a:pPr algn="ctr"/>
            <a:r>
              <a:rPr lang="en-US" b="1" dirty="0">
                <a:solidFill>
                  <a:schemeClr val="tx1"/>
                </a:solidFill>
                <a:effectLst/>
                <a:latin typeface=".AppleSystemUIFont"/>
              </a:rPr>
              <a:t>F1 Score</a:t>
            </a:r>
          </a:p>
          <a:p>
            <a:endParaRPr lang="en-US" dirty="0"/>
          </a:p>
        </p:txBody>
      </p:sp>
      <p:sp>
        <p:nvSpPr>
          <p:cNvPr id="14" name="TextBox 13">
            <a:extLst>
              <a:ext uri="{FF2B5EF4-FFF2-40B4-BE49-F238E27FC236}">
                <a16:creationId xmlns:a16="http://schemas.microsoft.com/office/drawing/2014/main" id="{09FAD549-F29E-4182-FA32-5C0B621E8DD3}"/>
              </a:ext>
            </a:extLst>
          </p:cNvPr>
          <p:cNvSpPr txBox="1"/>
          <p:nvPr/>
        </p:nvSpPr>
        <p:spPr>
          <a:xfrm>
            <a:off x="2765576" y="1853825"/>
            <a:ext cx="2585257" cy="307777"/>
          </a:xfrm>
          <a:prstGeom prst="rect">
            <a:avLst/>
          </a:prstGeom>
          <a:noFill/>
          <a:ln>
            <a:noFill/>
          </a:ln>
        </p:spPr>
        <p:txBody>
          <a:bodyPr wrap="square" rtlCol="0">
            <a:spAutoFit/>
          </a:bodyPr>
          <a:lstStyle/>
          <a:p>
            <a:pPr algn="ctr">
              <a:spcBef>
                <a:spcPts val="900"/>
              </a:spcBef>
            </a:pPr>
            <a:r>
              <a:rPr lang="en-US">
                <a:solidFill>
                  <a:schemeClr val="tx1"/>
                </a:solidFill>
                <a:effectLst/>
                <a:latin typeface=".AppleSystemUIFont"/>
              </a:rPr>
              <a:t>AUC</a:t>
            </a:r>
            <a:endParaRPr lang="en-US" b="1">
              <a:solidFill>
                <a:schemeClr val="tx1"/>
              </a:solidFill>
              <a:effectLst/>
              <a:latin typeface=".AppleSystemUIFont"/>
            </a:endParaRPr>
          </a:p>
        </p:txBody>
      </p:sp>
      <p:sp>
        <p:nvSpPr>
          <p:cNvPr id="20" name="TextBox 19">
            <a:extLst>
              <a:ext uri="{FF2B5EF4-FFF2-40B4-BE49-F238E27FC236}">
                <a16:creationId xmlns:a16="http://schemas.microsoft.com/office/drawing/2014/main" id="{1216A05C-454F-AC84-2CF2-D85C2E10478D}"/>
              </a:ext>
            </a:extLst>
          </p:cNvPr>
          <p:cNvSpPr txBox="1"/>
          <p:nvPr/>
        </p:nvSpPr>
        <p:spPr>
          <a:xfrm rot="5400000">
            <a:off x="6121324" y="3050257"/>
            <a:ext cx="2585257" cy="307777"/>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Precision</a:t>
            </a:r>
            <a:endParaRPr lang="en-US">
              <a:solidFill>
                <a:schemeClr val="tx1"/>
              </a:solidFill>
              <a:effectLst/>
              <a:latin typeface=".AppleSystemUIFont"/>
            </a:endParaRPr>
          </a:p>
        </p:txBody>
      </p:sp>
      <p:sp>
        <p:nvSpPr>
          <p:cNvPr id="5" name="Rounded Rectangle 4">
            <a:extLst>
              <a:ext uri="{FF2B5EF4-FFF2-40B4-BE49-F238E27FC236}">
                <a16:creationId xmlns:a16="http://schemas.microsoft.com/office/drawing/2014/main" id="{569C5924-A905-57D4-A4BD-950F214ABADE}"/>
              </a:ext>
            </a:extLst>
          </p:cNvPr>
          <p:cNvSpPr/>
          <p:nvPr/>
        </p:nvSpPr>
        <p:spPr>
          <a:xfrm>
            <a:off x="1526270" y="1803044"/>
            <a:ext cx="942795" cy="2802205"/>
          </a:xfrm>
          <a:prstGeom prst="roundRect">
            <a:avLst>
              <a:gd name="adj" fmla="val 10249"/>
            </a:avLst>
          </a:prstGeom>
          <a:solidFill>
            <a:srgbClr val="91D5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7" name="TextBox 6">
            <a:extLst>
              <a:ext uri="{FF2B5EF4-FFF2-40B4-BE49-F238E27FC236}">
                <a16:creationId xmlns:a16="http://schemas.microsoft.com/office/drawing/2014/main" id="{E970243C-69CB-160D-24ED-A9C6F0BCB032}"/>
              </a:ext>
            </a:extLst>
          </p:cNvPr>
          <p:cNvSpPr txBox="1"/>
          <p:nvPr/>
        </p:nvSpPr>
        <p:spPr>
          <a:xfrm rot="5400000">
            <a:off x="653216" y="3050257"/>
            <a:ext cx="2585257" cy="307777"/>
          </a:xfrm>
          <a:prstGeom prst="rect">
            <a:avLst/>
          </a:prstGeom>
          <a:noFill/>
          <a:ln>
            <a:noFill/>
          </a:ln>
        </p:spPr>
        <p:txBody>
          <a:bodyPr wrap="square" rtlCol="0">
            <a:spAutoFit/>
          </a:bodyPr>
          <a:lstStyle/>
          <a:p>
            <a:pPr algn="ctr">
              <a:spcBef>
                <a:spcPts val="900"/>
              </a:spcBef>
            </a:pPr>
            <a:r>
              <a:rPr lang="en-US" b="1" dirty="0">
                <a:solidFill>
                  <a:schemeClr val="tx1"/>
                </a:solidFill>
                <a:effectLst/>
                <a:latin typeface=".AppleSystemUIFont"/>
              </a:rPr>
              <a:t>AUC </a:t>
            </a:r>
          </a:p>
        </p:txBody>
      </p:sp>
      <p:sp>
        <p:nvSpPr>
          <p:cNvPr id="8" name="Rounded Rectangle 7">
            <a:extLst>
              <a:ext uri="{FF2B5EF4-FFF2-40B4-BE49-F238E27FC236}">
                <a16:creationId xmlns:a16="http://schemas.microsoft.com/office/drawing/2014/main" id="{4F97921B-48DF-524D-8B87-581474B77407}"/>
              </a:ext>
            </a:extLst>
          </p:cNvPr>
          <p:cNvSpPr/>
          <p:nvPr/>
        </p:nvSpPr>
        <p:spPr>
          <a:xfrm>
            <a:off x="2099733" y="1803044"/>
            <a:ext cx="5252311" cy="2802205"/>
          </a:xfrm>
          <a:prstGeom prst="roundRect">
            <a:avLst>
              <a:gd name="adj" fmla="val 10249"/>
            </a:avLst>
          </a:prstGeom>
          <a:solidFill>
            <a:srgbClr val="ABF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9" name="TextBox 8">
            <a:extLst>
              <a:ext uri="{FF2B5EF4-FFF2-40B4-BE49-F238E27FC236}">
                <a16:creationId xmlns:a16="http://schemas.microsoft.com/office/drawing/2014/main" id="{1D5A90B4-DB7C-CFA0-2CA1-66E732958755}"/>
              </a:ext>
            </a:extLst>
          </p:cNvPr>
          <p:cNvSpPr txBox="1"/>
          <p:nvPr/>
        </p:nvSpPr>
        <p:spPr>
          <a:xfrm>
            <a:off x="3274606" y="1855850"/>
            <a:ext cx="2585257" cy="523220"/>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Precision</a:t>
            </a:r>
          </a:p>
          <a:p>
            <a:endParaRPr lang="en-US"/>
          </a:p>
        </p:txBody>
      </p:sp>
      <p:sp>
        <p:nvSpPr>
          <p:cNvPr id="19" name="Rounded Rectangle 18">
            <a:extLst>
              <a:ext uri="{FF2B5EF4-FFF2-40B4-BE49-F238E27FC236}">
                <a16:creationId xmlns:a16="http://schemas.microsoft.com/office/drawing/2014/main" id="{C5DAFD46-572C-EFFF-A4DC-22812A462700}"/>
              </a:ext>
            </a:extLst>
          </p:cNvPr>
          <p:cNvSpPr/>
          <p:nvPr/>
        </p:nvSpPr>
        <p:spPr>
          <a:xfrm>
            <a:off x="6994378" y="1803044"/>
            <a:ext cx="942795" cy="2802205"/>
          </a:xfrm>
          <a:prstGeom prst="roundRect">
            <a:avLst>
              <a:gd name="adj" fmla="val 10249"/>
            </a:avLst>
          </a:prstGeom>
          <a:solidFill>
            <a:srgbClr val="D0FF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7" name="Google Shape;230;p41">
            <a:extLst>
              <a:ext uri="{FF2B5EF4-FFF2-40B4-BE49-F238E27FC236}">
                <a16:creationId xmlns:a16="http://schemas.microsoft.com/office/drawing/2014/main" id="{A4D2E030-8FE1-69DF-9915-99F35CCF2CA9}"/>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18" name="Google Shape;228;p41">
            <a:extLst>
              <a:ext uri="{FF2B5EF4-FFF2-40B4-BE49-F238E27FC236}">
                <a16:creationId xmlns:a16="http://schemas.microsoft.com/office/drawing/2014/main" id="{D66EC80E-3D4C-82EA-E10A-F2F9C23FCBE3}"/>
              </a:ext>
            </a:extLst>
          </p:cNvPr>
          <p:cNvSpPr txBox="1">
            <a:spLocks/>
          </p:cNvSpPr>
          <p:nvPr/>
        </p:nvSpPr>
        <p:spPr>
          <a:xfrm>
            <a:off x="2627438" y="384136"/>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0D58C"/>
                </a:solidFill>
              </a:rPr>
              <a:t>Model Performance</a:t>
            </a:r>
          </a:p>
        </p:txBody>
      </p:sp>
      <p:sp>
        <p:nvSpPr>
          <p:cNvPr id="22" name="TextBox 21">
            <a:extLst>
              <a:ext uri="{FF2B5EF4-FFF2-40B4-BE49-F238E27FC236}">
                <a16:creationId xmlns:a16="http://schemas.microsoft.com/office/drawing/2014/main" id="{65BC037B-F174-D248-1A3B-60DDFE2FCCC7}"/>
              </a:ext>
            </a:extLst>
          </p:cNvPr>
          <p:cNvSpPr txBox="1"/>
          <p:nvPr/>
        </p:nvSpPr>
        <p:spPr>
          <a:xfrm rot="5400000">
            <a:off x="6161068" y="3050256"/>
            <a:ext cx="2585257" cy="307777"/>
          </a:xfrm>
          <a:prstGeom prst="rect">
            <a:avLst/>
          </a:prstGeom>
          <a:noFill/>
          <a:ln>
            <a:noFill/>
          </a:ln>
        </p:spPr>
        <p:txBody>
          <a:bodyPr wrap="square" rtlCol="0">
            <a:spAutoFit/>
          </a:bodyPr>
          <a:lstStyle/>
          <a:p>
            <a:pPr algn="ctr">
              <a:spcBef>
                <a:spcPts val="900"/>
              </a:spcBef>
            </a:pPr>
            <a:r>
              <a:rPr lang="en-US" b="1" dirty="0">
                <a:solidFill>
                  <a:schemeClr val="tx1"/>
                </a:solidFill>
                <a:effectLst/>
                <a:latin typeface=".AppleSystemUIFont"/>
              </a:rPr>
              <a:t>Accuracy</a:t>
            </a:r>
            <a:endParaRPr lang="en-US" dirty="0">
              <a:solidFill>
                <a:schemeClr val="tx1"/>
              </a:solidFill>
              <a:effectLst/>
              <a:latin typeface=".AppleSystemUIFont"/>
            </a:endParaRPr>
          </a:p>
        </p:txBody>
      </p:sp>
      <p:graphicFrame>
        <p:nvGraphicFramePr>
          <p:cNvPr id="2" name="Chart 1">
            <a:extLst>
              <a:ext uri="{FF2B5EF4-FFF2-40B4-BE49-F238E27FC236}">
                <a16:creationId xmlns:a16="http://schemas.microsoft.com/office/drawing/2014/main" id="{04F4A8AC-61D5-41CE-B5EA-8FF77ADDE6F1}"/>
              </a:ext>
            </a:extLst>
          </p:cNvPr>
          <p:cNvGraphicFramePr>
            <a:graphicFrameLocks/>
          </p:cNvGraphicFramePr>
          <p:nvPr>
            <p:extLst>
              <p:ext uri="{D42A27DB-BD31-4B8C-83A1-F6EECF244321}">
                <p14:modId xmlns:p14="http://schemas.microsoft.com/office/powerpoint/2010/main" val="1362440755"/>
              </p:ext>
            </p:extLst>
          </p:nvPr>
        </p:nvGraphicFramePr>
        <p:xfrm>
          <a:off x="2278938" y="2161601"/>
          <a:ext cx="4576591" cy="23351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539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1000"/>
                                        <p:tgtEl>
                                          <p:spTgt spid="2">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1000"/>
                                        <p:tgtEl>
                                          <p:spTgt spid="2">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4" dur="1000"/>
                                        <p:tgtEl>
                                          <p:spTgt spid="2">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D9EAE-17E7-15FC-2B37-4D224FA4F1DE}"/>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638AF007-1038-F83B-E4E6-9EA0B79A0169}"/>
              </a:ext>
            </a:extLst>
          </p:cNvPr>
          <p:cNvSpPr/>
          <p:nvPr/>
        </p:nvSpPr>
        <p:spPr>
          <a:xfrm>
            <a:off x="852754" y="1803044"/>
            <a:ext cx="942795" cy="2802205"/>
          </a:xfrm>
          <a:prstGeom prst="roundRect">
            <a:avLst>
              <a:gd name="adj" fmla="val 10249"/>
            </a:avLst>
          </a:prstGeom>
          <a:solidFill>
            <a:srgbClr val="5FB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1" name="TextBox 10">
            <a:extLst>
              <a:ext uri="{FF2B5EF4-FFF2-40B4-BE49-F238E27FC236}">
                <a16:creationId xmlns:a16="http://schemas.microsoft.com/office/drawing/2014/main" id="{2C041CBC-6B29-7F56-AB88-2139B5B6CA40}"/>
              </a:ext>
            </a:extLst>
          </p:cNvPr>
          <p:cNvSpPr txBox="1"/>
          <p:nvPr/>
        </p:nvSpPr>
        <p:spPr>
          <a:xfrm rot="5400000">
            <a:off x="-178265" y="2942535"/>
            <a:ext cx="2585257" cy="523220"/>
          </a:xfrm>
          <a:prstGeom prst="rect">
            <a:avLst/>
          </a:prstGeom>
          <a:noFill/>
          <a:ln>
            <a:noFill/>
          </a:ln>
        </p:spPr>
        <p:txBody>
          <a:bodyPr wrap="square" rtlCol="0">
            <a:spAutoFit/>
          </a:bodyPr>
          <a:lstStyle/>
          <a:p>
            <a:pPr algn="ctr"/>
            <a:r>
              <a:rPr lang="en-US">
                <a:solidFill>
                  <a:schemeClr val="tx1"/>
                </a:solidFill>
                <a:effectLst/>
                <a:latin typeface=".AppleSystemUIFont"/>
              </a:rPr>
              <a:t>F1 Score</a:t>
            </a:r>
            <a:endParaRPr lang="en-US" b="1">
              <a:solidFill>
                <a:schemeClr val="tx1"/>
              </a:solidFill>
              <a:effectLst/>
              <a:latin typeface=".AppleSystemUIFont"/>
            </a:endParaRPr>
          </a:p>
          <a:p>
            <a:endParaRPr lang="en-US"/>
          </a:p>
        </p:txBody>
      </p:sp>
      <p:sp>
        <p:nvSpPr>
          <p:cNvPr id="14" name="TextBox 13">
            <a:extLst>
              <a:ext uri="{FF2B5EF4-FFF2-40B4-BE49-F238E27FC236}">
                <a16:creationId xmlns:a16="http://schemas.microsoft.com/office/drawing/2014/main" id="{CB539CFE-3E27-26DE-EE2F-C8C7F1544BA3}"/>
              </a:ext>
            </a:extLst>
          </p:cNvPr>
          <p:cNvSpPr txBox="1"/>
          <p:nvPr/>
        </p:nvSpPr>
        <p:spPr>
          <a:xfrm>
            <a:off x="2765576" y="1853825"/>
            <a:ext cx="2585257" cy="307777"/>
          </a:xfrm>
          <a:prstGeom prst="rect">
            <a:avLst/>
          </a:prstGeom>
          <a:noFill/>
          <a:ln>
            <a:noFill/>
          </a:ln>
        </p:spPr>
        <p:txBody>
          <a:bodyPr wrap="square" rtlCol="0">
            <a:spAutoFit/>
          </a:bodyPr>
          <a:lstStyle/>
          <a:p>
            <a:pPr algn="ctr">
              <a:spcBef>
                <a:spcPts val="900"/>
              </a:spcBef>
            </a:pPr>
            <a:r>
              <a:rPr lang="en-US">
                <a:solidFill>
                  <a:schemeClr val="tx1"/>
                </a:solidFill>
                <a:effectLst/>
                <a:latin typeface=".AppleSystemUIFont"/>
              </a:rPr>
              <a:t>AUC</a:t>
            </a:r>
            <a:endParaRPr lang="en-US" b="1">
              <a:solidFill>
                <a:schemeClr val="tx1"/>
              </a:solidFill>
              <a:effectLst/>
              <a:latin typeface=".AppleSystemUIFont"/>
            </a:endParaRPr>
          </a:p>
        </p:txBody>
      </p:sp>
      <p:sp>
        <p:nvSpPr>
          <p:cNvPr id="20" name="TextBox 19">
            <a:extLst>
              <a:ext uri="{FF2B5EF4-FFF2-40B4-BE49-F238E27FC236}">
                <a16:creationId xmlns:a16="http://schemas.microsoft.com/office/drawing/2014/main" id="{617E1FE0-4408-C3E7-920A-E9F3D1345578}"/>
              </a:ext>
            </a:extLst>
          </p:cNvPr>
          <p:cNvSpPr txBox="1"/>
          <p:nvPr/>
        </p:nvSpPr>
        <p:spPr>
          <a:xfrm rot="5400000">
            <a:off x="6121324" y="3050257"/>
            <a:ext cx="2585257" cy="307777"/>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Precision</a:t>
            </a:r>
            <a:endParaRPr lang="en-US">
              <a:solidFill>
                <a:schemeClr val="tx1"/>
              </a:solidFill>
              <a:effectLst/>
              <a:latin typeface=".AppleSystemUIFont"/>
            </a:endParaRPr>
          </a:p>
        </p:txBody>
      </p:sp>
      <p:sp>
        <p:nvSpPr>
          <p:cNvPr id="5" name="Rounded Rectangle 4">
            <a:extLst>
              <a:ext uri="{FF2B5EF4-FFF2-40B4-BE49-F238E27FC236}">
                <a16:creationId xmlns:a16="http://schemas.microsoft.com/office/drawing/2014/main" id="{8938E978-4026-F1CB-A8BA-E4EC73C00ECD}"/>
              </a:ext>
            </a:extLst>
          </p:cNvPr>
          <p:cNvSpPr/>
          <p:nvPr/>
        </p:nvSpPr>
        <p:spPr>
          <a:xfrm>
            <a:off x="1526270" y="1803044"/>
            <a:ext cx="942795" cy="2802205"/>
          </a:xfrm>
          <a:prstGeom prst="roundRect">
            <a:avLst>
              <a:gd name="adj" fmla="val 10249"/>
            </a:avLst>
          </a:prstGeom>
          <a:solidFill>
            <a:srgbClr val="91D5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7" name="TextBox 6">
            <a:extLst>
              <a:ext uri="{FF2B5EF4-FFF2-40B4-BE49-F238E27FC236}">
                <a16:creationId xmlns:a16="http://schemas.microsoft.com/office/drawing/2014/main" id="{4DD05A29-3F75-272D-A1F7-7C3EC55826A7}"/>
              </a:ext>
            </a:extLst>
          </p:cNvPr>
          <p:cNvSpPr txBox="1"/>
          <p:nvPr/>
        </p:nvSpPr>
        <p:spPr>
          <a:xfrm rot="5400000">
            <a:off x="653216" y="3050257"/>
            <a:ext cx="2585257" cy="307777"/>
          </a:xfrm>
          <a:prstGeom prst="rect">
            <a:avLst/>
          </a:prstGeom>
          <a:noFill/>
          <a:ln>
            <a:noFill/>
          </a:ln>
        </p:spPr>
        <p:txBody>
          <a:bodyPr wrap="square" rtlCol="0">
            <a:spAutoFit/>
          </a:bodyPr>
          <a:lstStyle/>
          <a:p>
            <a:pPr algn="ctr">
              <a:spcBef>
                <a:spcPts val="900"/>
              </a:spcBef>
            </a:pPr>
            <a:r>
              <a:rPr lang="en-US">
                <a:solidFill>
                  <a:schemeClr val="tx1"/>
                </a:solidFill>
                <a:effectLst/>
                <a:latin typeface=".AppleSystemUIFont"/>
              </a:rPr>
              <a:t>AUC </a:t>
            </a:r>
            <a:endParaRPr lang="en-US" b="1">
              <a:solidFill>
                <a:schemeClr val="tx1"/>
              </a:solidFill>
              <a:effectLst/>
              <a:latin typeface=".AppleSystemUIFont"/>
            </a:endParaRPr>
          </a:p>
        </p:txBody>
      </p:sp>
      <p:sp>
        <p:nvSpPr>
          <p:cNvPr id="9" name="TextBox 8">
            <a:extLst>
              <a:ext uri="{FF2B5EF4-FFF2-40B4-BE49-F238E27FC236}">
                <a16:creationId xmlns:a16="http://schemas.microsoft.com/office/drawing/2014/main" id="{D3C29CEF-94E6-73F0-759A-927324F291B6}"/>
              </a:ext>
            </a:extLst>
          </p:cNvPr>
          <p:cNvSpPr txBox="1"/>
          <p:nvPr/>
        </p:nvSpPr>
        <p:spPr>
          <a:xfrm>
            <a:off x="3274606" y="1855850"/>
            <a:ext cx="2585257" cy="523220"/>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Recall</a:t>
            </a:r>
          </a:p>
          <a:p>
            <a:endParaRPr lang="en-US"/>
          </a:p>
        </p:txBody>
      </p:sp>
      <p:sp>
        <p:nvSpPr>
          <p:cNvPr id="4" name="Rounded Rectangle 3">
            <a:extLst>
              <a:ext uri="{FF2B5EF4-FFF2-40B4-BE49-F238E27FC236}">
                <a16:creationId xmlns:a16="http://schemas.microsoft.com/office/drawing/2014/main" id="{6027D0FC-E6FE-67D5-1759-D38FBCF9C423}"/>
              </a:ext>
            </a:extLst>
          </p:cNvPr>
          <p:cNvSpPr/>
          <p:nvPr/>
        </p:nvSpPr>
        <p:spPr>
          <a:xfrm>
            <a:off x="2099733" y="1803044"/>
            <a:ext cx="5163924" cy="2802205"/>
          </a:xfrm>
          <a:prstGeom prst="roundRect">
            <a:avLst>
              <a:gd name="adj" fmla="val 10249"/>
            </a:avLst>
          </a:prstGeom>
          <a:solidFill>
            <a:srgbClr val="ABF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2" name="TextBox 11">
            <a:extLst>
              <a:ext uri="{FF2B5EF4-FFF2-40B4-BE49-F238E27FC236}">
                <a16:creationId xmlns:a16="http://schemas.microsoft.com/office/drawing/2014/main" id="{E3EAF0AD-76F7-8E5A-6C90-CBD4F416FD3A}"/>
              </a:ext>
            </a:extLst>
          </p:cNvPr>
          <p:cNvSpPr txBox="1"/>
          <p:nvPr/>
        </p:nvSpPr>
        <p:spPr>
          <a:xfrm rot="5400000">
            <a:off x="1068714" y="2942535"/>
            <a:ext cx="2585257" cy="523220"/>
          </a:xfrm>
          <a:prstGeom prst="rect">
            <a:avLst/>
          </a:prstGeom>
          <a:noFill/>
          <a:ln>
            <a:noFill/>
          </a:ln>
        </p:spPr>
        <p:txBody>
          <a:bodyPr wrap="square" rtlCol="0">
            <a:spAutoFit/>
          </a:bodyPr>
          <a:lstStyle/>
          <a:p>
            <a:pPr algn="ctr">
              <a:spcBef>
                <a:spcPts val="900"/>
              </a:spcBef>
            </a:pPr>
            <a:r>
              <a:rPr lang="en-US" b="1">
                <a:solidFill>
                  <a:schemeClr val="tx1"/>
                </a:solidFill>
                <a:effectLst/>
                <a:latin typeface=".AppleSystemUIFont"/>
              </a:rPr>
              <a:t>Recall</a:t>
            </a:r>
          </a:p>
          <a:p>
            <a:endParaRPr lang="en-US"/>
          </a:p>
        </p:txBody>
      </p:sp>
      <p:sp>
        <p:nvSpPr>
          <p:cNvPr id="15" name="Rounded Rectangle 14">
            <a:extLst>
              <a:ext uri="{FF2B5EF4-FFF2-40B4-BE49-F238E27FC236}">
                <a16:creationId xmlns:a16="http://schemas.microsoft.com/office/drawing/2014/main" id="{BAE44BAC-06CC-7F24-9625-EDB5463CDC1F}"/>
              </a:ext>
            </a:extLst>
          </p:cNvPr>
          <p:cNvSpPr/>
          <p:nvPr/>
        </p:nvSpPr>
        <p:spPr>
          <a:xfrm>
            <a:off x="2773248" y="1803044"/>
            <a:ext cx="5657965" cy="2802205"/>
          </a:xfrm>
          <a:prstGeom prst="roundRect">
            <a:avLst>
              <a:gd name="adj" fmla="val 10249"/>
            </a:avLst>
          </a:prstGeom>
          <a:solidFill>
            <a:srgbClr val="D0FF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ffectLst/>
              <a:latin typeface=".AppleSystemUIFont"/>
            </a:endParaRPr>
          </a:p>
        </p:txBody>
      </p:sp>
      <p:sp>
        <p:nvSpPr>
          <p:cNvPr id="16" name="TextBox 15">
            <a:extLst>
              <a:ext uri="{FF2B5EF4-FFF2-40B4-BE49-F238E27FC236}">
                <a16:creationId xmlns:a16="http://schemas.microsoft.com/office/drawing/2014/main" id="{002371E1-AB4E-5639-86CE-FF024CE9E495}"/>
              </a:ext>
            </a:extLst>
          </p:cNvPr>
          <p:cNvSpPr txBox="1"/>
          <p:nvPr/>
        </p:nvSpPr>
        <p:spPr>
          <a:xfrm>
            <a:off x="4085872" y="1853824"/>
            <a:ext cx="2585257" cy="307777"/>
          </a:xfrm>
          <a:prstGeom prst="rect">
            <a:avLst/>
          </a:prstGeom>
          <a:noFill/>
          <a:ln>
            <a:noFill/>
          </a:ln>
        </p:spPr>
        <p:txBody>
          <a:bodyPr wrap="square" rtlCol="0">
            <a:spAutoFit/>
          </a:bodyPr>
          <a:lstStyle/>
          <a:p>
            <a:pPr algn="ctr">
              <a:spcBef>
                <a:spcPts val="900"/>
              </a:spcBef>
            </a:pPr>
            <a:r>
              <a:rPr lang="en-US" b="1" dirty="0">
                <a:solidFill>
                  <a:schemeClr val="tx1"/>
                </a:solidFill>
                <a:effectLst/>
                <a:latin typeface=".AppleSystemUIFont"/>
              </a:rPr>
              <a:t>Accuracy</a:t>
            </a:r>
            <a:endParaRPr lang="en-US" dirty="0">
              <a:solidFill>
                <a:schemeClr val="tx1"/>
              </a:solidFill>
              <a:effectLst/>
              <a:latin typeface=".AppleSystemUIFont"/>
            </a:endParaRPr>
          </a:p>
        </p:txBody>
      </p:sp>
      <p:sp>
        <p:nvSpPr>
          <p:cNvPr id="19" name="Google Shape;230;p41">
            <a:extLst>
              <a:ext uri="{FF2B5EF4-FFF2-40B4-BE49-F238E27FC236}">
                <a16:creationId xmlns:a16="http://schemas.microsoft.com/office/drawing/2014/main" id="{3D74B66C-FD72-9385-1EDD-BCB3C5CE9404}"/>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21" name="Google Shape;228;p41">
            <a:extLst>
              <a:ext uri="{FF2B5EF4-FFF2-40B4-BE49-F238E27FC236}">
                <a16:creationId xmlns:a16="http://schemas.microsoft.com/office/drawing/2014/main" id="{9049AD80-2A5A-A0A5-BAE2-42A6AE8E6F1B}"/>
              </a:ext>
            </a:extLst>
          </p:cNvPr>
          <p:cNvSpPr txBox="1">
            <a:spLocks/>
          </p:cNvSpPr>
          <p:nvPr/>
        </p:nvSpPr>
        <p:spPr>
          <a:xfrm>
            <a:off x="2627438" y="384136"/>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rgbClr val="90D58C"/>
                </a:solidFill>
              </a:rPr>
              <a:t>Model Performance</a:t>
            </a:r>
          </a:p>
        </p:txBody>
      </p:sp>
      <p:graphicFrame>
        <p:nvGraphicFramePr>
          <p:cNvPr id="2" name="Chart 1">
            <a:extLst>
              <a:ext uri="{FF2B5EF4-FFF2-40B4-BE49-F238E27FC236}">
                <a16:creationId xmlns:a16="http://schemas.microsoft.com/office/drawing/2014/main" id="{EE1247E6-CD08-69F3-201C-69786C52C558}"/>
              </a:ext>
            </a:extLst>
          </p:cNvPr>
          <p:cNvGraphicFramePr>
            <a:graphicFrameLocks/>
          </p:cNvGraphicFramePr>
          <p:nvPr>
            <p:extLst>
              <p:ext uri="{D42A27DB-BD31-4B8C-83A1-F6EECF244321}">
                <p14:modId xmlns:p14="http://schemas.microsoft.com/office/powerpoint/2010/main" val="3576235790"/>
              </p:ext>
            </p:extLst>
          </p:nvPr>
        </p:nvGraphicFramePr>
        <p:xfrm>
          <a:off x="3196872" y="2142106"/>
          <a:ext cx="4593167" cy="23762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9116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1000"/>
                                        <p:tgtEl>
                                          <p:spTgt spid="2">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1000"/>
                                        <p:tgtEl>
                                          <p:spTgt spid="2">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4" dur="1000"/>
                                        <p:tgtEl>
                                          <p:spTgt spid="2">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5228-67FD-2D0D-DC24-55FA6E814116}"/>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31D130DC-1793-46E3-4D90-BA3C8A94296D}"/>
              </a:ext>
            </a:extLst>
          </p:cNvPr>
          <p:cNvGraphicFramePr>
            <a:graphicFrameLocks noGrp="1"/>
          </p:cNvGraphicFramePr>
          <p:nvPr>
            <p:extLst>
              <p:ext uri="{D42A27DB-BD31-4B8C-83A1-F6EECF244321}">
                <p14:modId xmlns:p14="http://schemas.microsoft.com/office/powerpoint/2010/main" val="3718158722"/>
              </p:ext>
            </p:extLst>
          </p:nvPr>
        </p:nvGraphicFramePr>
        <p:xfrm>
          <a:off x="1501567" y="1868251"/>
          <a:ext cx="6140865" cy="914401"/>
        </p:xfrm>
        <a:graphic>
          <a:graphicData uri="http://schemas.openxmlformats.org/drawingml/2006/table">
            <a:tbl>
              <a:tblPr firstRow="1" bandRow="1">
                <a:tableStyleId>{11828583-52E1-4208-83C5-E7B28029D2E2}</a:tableStyleId>
              </a:tblPr>
              <a:tblGrid>
                <a:gridCol w="1228173">
                  <a:extLst>
                    <a:ext uri="{9D8B030D-6E8A-4147-A177-3AD203B41FA5}">
                      <a16:colId xmlns:a16="http://schemas.microsoft.com/office/drawing/2014/main" val="3347454429"/>
                    </a:ext>
                  </a:extLst>
                </a:gridCol>
                <a:gridCol w="1228173">
                  <a:extLst>
                    <a:ext uri="{9D8B030D-6E8A-4147-A177-3AD203B41FA5}">
                      <a16:colId xmlns:a16="http://schemas.microsoft.com/office/drawing/2014/main" val="4141556976"/>
                    </a:ext>
                  </a:extLst>
                </a:gridCol>
                <a:gridCol w="1228173">
                  <a:extLst>
                    <a:ext uri="{9D8B030D-6E8A-4147-A177-3AD203B41FA5}">
                      <a16:colId xmlns:a16="http://schemas.microsoft.com/office/drawing/2014/main" val="132932758"/>
                    </a:ext>
                  </a:extLst>
                </a:gridCol>
                <a:gridCol w="1228173">
                  <a:extLst>
                    <a:ext uri="{9D8B030D-6E8A-4147-A177-3AD203B41FA5}">
                      <a16:colId xmlns:a16="http://schemas.microsoft.com/office/drawing/2014/main" val="3220075161"/>
                    </a:ext>
                  </a:extLst>
                </a:gridCol>
                <a:gridCol w="1228173">
                  <a:extLst>
                    <a:ext uri="{9D8B030D-6E8A-4147-A177-3AD203B41FA5}">
                      <a16:colId xmlns:a16="http://schemas.microsoft.com/office/drawing/2014/main" val="2005886036"/>
                    </a:ext>
                  </a:extLst>
                </a:gridCol>
              </a:tblGrid>
              <a:tr h="345774">
                <a:tc>
                  <a:txBody>
                    <a:bodyPr/>
                    <a:lstStyle/>
                    <a:p>
                      <a:pPr algn="ctr"/>
                      <a:r>
                        <a:rPr lang="en-US" sz="1200"/>
                        <a:t>AVG. F1 Score</a:t>
                      </a:r>
                    </a:p>
                  </a:txBody>
                  <a:tcPr>
                    <a:solidFill>
                      <a:schemeClr val="bg2"/>
                    </a:solidFill>
                  </a:tcPr>
                </a:tc>
                <a:tc>
                  <a:txBody>
                    <a:bodyPr/>
                    <a:lstStyle/>
                    <a:p>
                      <a:pPr algn="ctr"/>
                      <a:r>
                        <a:rPr lang="en-US" sz="1200"/>
                        <a:t>AVG. Accuracy</a:t>
                      </a:r>
                    </a:p>
                  </a:txBody>
                  <a:tcPr>
                    <a:solidFill>
                      <a:schemeClr val="bg2"/>
                    </a:solidFill>
                  </a:tcPr>
                </a:tc>
                <a:tc>
                  <a:txBody>
                    <a:bodyPr/>
                    <a:lstStyle/>
                    <a:p>
                      <a:pPr algn="ctr"/>
                      <a:r>
                        <a:rPr lang="en-US" sz="1200"/>
                        <a:t>AVG. AUC</a:t>
                      </a:r>
                    </a:p>
                  </a:txBody>
                  <a:tcPr>
                    <a:solidFill>
                      <a:schemeClr val="bg2"/>
                    </a:solidFill>
                  </a:tcPr>
                </a:tc>
                <a:tc>
                  <a:txBody>
                    <a:bodyPr/>
                    <a:lstStyle/>
                    <a:p>
                      <a:pPr algn="ctr"/>
                      <a:r>
                        <a:rPr lang="en-US" sz="1200"/>
                        <a:t>AVG. Recall</a:t>
                      </a:r>
                    </a:p>
                  </a:txBody>
                  <a:tcPr>
                    <a:solidFill>
                      <a:schemeClr val="bg2"/>
                    </a:solidFill>
                  </a:tcPr>
                </a:tc>
                <a:tc>
                  <a:txBody>
                    <a:bodyPr/>
                    <a:lstStyle/>
                    <a:p>
                      <a:pPr algn="ctr"/>
                      <a:r>
                        <a:rPr lang="en-US" sz="1200"/>
                        <a:t>AVG. Precision</a:t>
                      </a:r>
                    </a:p>
                  </a:txBody>
                  <a:tcPr>
                    <a:solidFill>
                      <a:schemeClr val="bg2"/>
                    </a:solidFill>
                  </a:tcPr>
                </a:tc>
                <a:extLst>
                  <a:ext uri="{0D108BD9-81ED-4DB2-BD59-A6C34878D82A}">
                    <a16:rowId xmlns:a16="http://schemas.microsoft.com/office/drawing/2014/main" val="2091165941"/>
                  </a:ext>
                </a:extLst>
              </a:tr>
              <a:tr h="568627">
                <a:tc>
                  <a:txBody>
                    <a:bodyPr/>
                    <a:lstStyle/>
                    <a:p>
                      <a:pPr algn="ctr"/>
                      <a:r>
                        <a:rPr lang="en-US" sz="1600" dirty="0"/>
                        <a:t>0.7320</a:t>
                      </a:r>
                    </a:p>
                  </a:txBody>
                  <a:tcPr>
                    <a:solidFill>
                      <a:srgbClr val="F2CCF2"/>
                    </a:solidFill>
                  </a:tcPr>
                </a:tc>
                <a:tc>
                  <a:txBody>
                    <a:bodyPr/>
                    <a:lstStyle/>
                    <a:p>
                      <a:pPr algn="ctr"/>
                      <a:r>
                        <a:rPr lang="en-US" sz="1600" dirty="0"/>
                        <a:t>0.9832</a:t>
                      </a:r>
                    </a:p>
                  </a:txBody>
                  <a:tcPr>
                    <a:solidFill>
                      <a:srgbClr val="F2CCF2"/>
                    </a:solidFill>
                  </a:tcPr>
                </a:tc>
                <a:tc>
                  <a:txBody>
                    <a:bodyPr/>
                    <a:lstStyle/>
                    <a:p>
                      <a:pPr algn="ctr"/>
                      <a:r>
                        <a:rPr lang="en-US" sz="1600" dirty="0"/>
                        <a:t>0.8488</a:t>
                      </a:r>
                    </a:p>
                  </a:txBody>
                  <a:tcPr>
                    <a:solidFill>
                      <a:srgbClr val="F2CCF2"/>
                    </a:solidFill>
                  </a:tcPr>
                </a:tc>
                <a:tc>
                  <a:txBody>
                    <a:bodyPr/>
                    <a:lstStyle/>
                    <a:p>
                      <a:pPr algn="ctr"/>
                      <a:r>
                        <a:rPr lang="en-US" sz="1600" dirty="0"/>
                        <a:t>0.7032</a:t>
                      </a:r>
                    </a:p>
                  </a:txBody>
                  <a:tcPr>
                    <a:solidFill>
                      <a:srgbClr val="F2CCF2"/>
                    </a:solidFill>
                  </a:tcPr>
                </a:tc>
                <a:tc>
                  <a:txBody>
                    <a:bodyPr/>
                    <a:lstStyle/>
                    <a:p>
                      <a:pPr algn="ctr"/>
                      <a:r>
                        <a:rPr lang="en-US" sz="1600" dirty="0"/>
                        <a:t>0.8683</a:t>
                      </a:r>
                    </a:p>
                  </a:txBody>
                  <a:tcPr>
                    <a:solidFill>
                      <a:srgbClr val="F2CCF2"/>
                    </a:solidFill>
                  </a:tcPr>
                </a:tc>
                <a:extLst>
                  <a:ext uri="{0D108BD9-81ED-4DB2-BD59-A6C34878D82A}">
                    <a16:rowId xmlns:a16="http://schemas.microsoft.com/office/drawing/2014/main" val="3620889043"/>
                  </a:ext>
                </a:extLst>
              </a:tr>
            </a:tbl>
          </a:graphicData>
        </a:graphic>
      </p:graphicFrame>
      <p:sp>
        <p:nvSpPr>
          <p:cNvPr id="15" name="Google Shape;230;p41">
            <a:extLst>
              <a:ext uri="{FF2B5EF4-FFF2-40B4-BE49-F238E27FC236}">
                <a16:creationId xmlns:a16="http://schemas.microsoft.com/office/drawing/2014/main" id="{86F224D8-177C-F763-A4A7-DF2D2E37569C}"/>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16" name="Google Shape;228;p41">
            <a:extLst>
              <a:ext uri="{FF2B5EF4-FFF2-40B4-BE49-F238E27FC236}">
                <a16:creationId xmlns:a16="http://schemas.microsoft.com/office/drawing/2014/main" id="{1A7BD8D5-7FDB-43FD-562F-1833BB3127B3}"/>
              </a:ext>
            </a:extLst>
          </p:cNvPr>
          <p:cNvSpPr txBox="1">
            <a:spLocks/>
          </p:cNvSpPr>
          <p:nvPr/>
        </p:nvSpPr>
        <p:spPr>
          <a:xfrm>
            <a:off x="2003461" y="381378"/>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chemeClr val="bg2"/>
                </a:solidFill>
              </a:rPr>
              <a:t>Visualization</a:t>
            </a:r>
          </a:p>
        </p:txBody>
      </p:sp>
      <p:pic>
        <p:nvPicPr>
          <p:cNvPr id="1026" name="Picture 2">
            <a:hlinkClick r:id="rId2" action="ppaction://hlinksldjump"/>
            <a:extLst>
              <a:ext uri="{FF2B5EF4-FFF2-40B4-BE49-F238E27FC236}">
                <a16:creationId xmlns:a16="http://schemas.microsoft.com/office/drawing/2014/main" id="{A01622BA-F591-4307-0F95-0BD189C3D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33" t="8031" r="1404" b="9350"/>
          <a:stretch/>
        </p:blipFill>
        <p:spPr bwMode="auto">
          <a:xfrm>
            <a:off x="2652260" y="3537527"/>
            <a:ext cx="1078615" cy="10709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4" action="ppaction://hlinksldjump"/>
            <a:extLst>
              <a:ext uri="{FF2B5EF4-FFF2-40B4-BE49-F238E27FC236}">
                <a16:creationId xmlns:a16="http://schemas.microsoft.com/office/drawing/2014/main" id="{3ACE02BF-9C62-FB64-EE3D-556AEDC806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725" t="7999" r="1252" b="8228"/>
          <a:stretch/>
        </p:blipFill>
        <p:spPr bwMode="auto">
          <a:xfrm>
            <a:off x="4032691" y="3536474"/>
            <a:ext cx="1078615" cy="10720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6" action="ppaction://hlinksldjump"/>
            <a:extLst>
              <a:ext uri="{FF2B5EF4-FFF2-40B4-BE49-F238E27FC236}">
                <a16:creationId xmlns:a16="http://schemas.microsoft.com/office/drawing/2014/main" id="{4B72793C-F058-B389-B6DA-1257580F58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213" t="8243" r="1211" b="10332"/>
          <a:stretch/>
        </p:blipFill>
        <p:spPr bwMode="auto">
          <a:xfrm>
            <a:off x="5413122" y="3536473"/>
            <a:ext cx="1092040" cy="107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1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7B59-CFD1-7AAB-F782-60A3B1C15644}"/>
            </a:ext>
          </a:extLst>
        </p:cNvPr>
        <p:cNvGrpSpPr/>
        <p:nvPr/>
      </p:nvGrpSpPr>
      <p:grpSpPr>
        <a:xfrm>
          <a:off x="0" y="0"/>
          <a:ext cx="0" cy="0"/>
          <a:chOff x="0" y="0"/>
          <a:chExt cx="0" cy="0"/>
        </a:xfrm>
      </p:grpSpPr>
      <p:sp>
        <p:nvSpPr>
          <p:cNvPr id="15" name="Google Shape;230;p41">
            <a:extLst>
              <a:ext uri="{FF2B5EF4-FFF2-40B4-BE49-F238E27FC236}">
                <a16:creationId xmlns:a16="http://schemas.microsoft.com/office/drawing/2014/main" id="{F927F4E0-9343-5448-62E2-F576DF038492}"/>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16" name="Google Shape;228;p41">
            <a:extLst>
              <a:ext uri="{FF2B5EF4-FFF2-40B4-BE49-F238E27FC236}">
                <a16:creationId xmlns:a16="http://schemas.microsoft.com/office/drawing/2014/main" id="{AD0A2044-D2FF-64B8-BE11-42AA9E55B510}"/>
              </a:ext>
            </a:extLst>
          </p:cNvPr>
          <p:cNvSpPr txBox="1">
            <a:spLocks/>
          </p:cNvSpPr>
          <p:nvPr/>
        </p:nvSpPr>
        <p:spPr>
          <a:xfrm>
            <a:off x="2003461" y="381378"/>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chemeClr val="bg2"/>
                </a:solidFill>
              </a:rPr>
              <a:t>Visualization</a:t>
            </a:r>
          </a:p>
        </p:txBody>
      </p:sp>
      <p:pic>
        <p:nvPicPr>
          <p:cNvPr id="2" name="Picture 2">
            <a:hlinkClick r:id="rId2" action="ppaction://hlinksldjump"/>
            <a:extLst>
              <a:ext uri="{FF2B5EF4-FFF2-40B4-BE49-F238E27FC236}">
                <a16:creationId xmlns:a16="http://schemas.microsoft.com/office/drawing/2014/main" id="{839F3B9B-F894-6FA1-A7E0-2D62CB8B1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 t="609" r="-498" b="-1290"/>
          <a:stretch/>
        </p:blipFill>
        <p:spPr bwMode="auto">
          <a:xfrm>
            <a:off x="1421000" y="1192644"/>
            <a:ext cx="6300600" cy="20838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hlinkClick r:id="rId4" action="ppaction://hlinksldjump"/>
            <a:extLst>
              <a:ext uri="{FF2B5EF4-FFF2-40B4-BE49-F238E27FC236}">
                <a16:creationId xmlns:a16="http://schemas.microsoft.com/office/drawing/2014/main" id="{1B8EB1A2-5619-C6DF-16D3-B15E97D753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725" t="7999" r="1252" b="8228"/>
          <a:stretch/>
        </p:blipFill>
        <p:spPr bwMode="auto">
          <a:xfrm>
            <a:off x="2527164" y="3536473"/>
            <a:ext cx="1078615" cy="10720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hlinkClick r:id="rId6" action="ppaction://hlinksldjump"/>
            <a:extLst>
              <a:ext uri="{FF2B5EF4-FFF2-40B4-BE49-F238E27FC236}">
                <a16:creationId xmlns:a16="http://schemas.microsoft.com/office/drawing/2014/main" id="{EDCB8242-B701-BB69-DB03-05F71834B8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213" t="8243" r="1211" b="10332"/>
          <a:stretch/>
        </p:blipFill>
        <p:spPr bwMode="auto">
          <a:xfrm>
            <a:off x="5538223" y="3536473"/>
            <a:ext cx="1092040" cy="107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986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3D4D-7F8F-B39C-2FFB-5BD3168FDCE6}"/>
            </a:ext>
          </a:extLst>
        </p:cNvPr>
        <p:cNvGrpSpPr/>
        <p:nvPr/>
      </p:nvGrpSpPr>
      <p:grpSpPr>
        <a:xfrm>
          <a:off x="0" y="0"/>
          <a:ext cx="0" cy="0"/>
          <a:chOff x="0" y="0"/>
          <a:chExt cx="0" cy="0"/>
        </a:xfrm>
      </p:grpSpPr>
      <p:sp>
        <p:nvSpPr>
          <p:cNvPr id="15" name="Google Shape;230;p41">
            <a:extLst>
              <a:ext uri="{FF2B5EF4-FFF2-40B4-BE49-F238E27FC236}">
                <a16:creationId xmlns:a16="http://schemas.microsoft.com/office/drawing/2014/main" id="{2A66594A-AB44-D02E-A85B-140B6B18E0E8}"/>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16" name="Google Shape;228;p41">
            <a:extLst>
              <a:ext uri="{FF2B5EF4-FFF2-40B4-BE49-F238E27FC236}">
                <a16:creationId xmlns:a16="http://schemas.microsoft.com/office/drawing/2014/main" id="{757DD0D5-F792-D6D3-4171-580F6CB355AB}"/>
              </a:ext>
            </a:extLst>
          </p:cNvPr>
          <p:cNvSpPr txBox="1">
            <a:spLocks/>
          </p:cNvSpPr>
          <p:nvPr/>
        </p:nvSpPr>
        <p:spPr>
          <a:xfrm>
            <a:off x="2003461" y="381378"/>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chemeClr val="bg2"/>
                </a:solidFill>
              </a:rPr>
              <a:t>Visualization</a:t>
            </a:r>
          </a:p>
        </p:txBody>
      </p:sp>
      <p:pic>
        <p:nvPicPr>
          <p:cNvPr id="2" name="Picture 2">
            <a:hlinkClick r:id="rId2" action="ppaction://hlinksldjump"/>
            <a:extLst>
              <a:ext uri="{FF2B5EF4-FFF2-40B4-BE49-F238E27FC236}">
                <a16:creationId xmlns:a16="http://schemas.microsoft.com/office/drawing/2014/main" id="{FE7D0CA8-A295-DE46-B097-E77CA41AA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33" t="8031" r="1404" b="9350"/>
          <a:stretch/>
        </p:blipFill>
        <p:spPr bwMode="auto">
          <a:xfrm>
            <a:off x="2846923" y="3538581"/>
            <a:ext cx="1078615" cy="10709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hlinkClick r:id="rId4" action="ppaction://hlinksldjump"/>
            <a:extLst>
              <a:ext uri="{FF2B5EF4-FFF2-40B4-BE49-F238E27FC236}">
                <a16:creationId xmlns:a16="http://schemas.microsoft.com/office/drawing/2014/main" id="{244D05AD-D34C-C5A6-581E-8CEE78538C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5" t="140" r="-4208" b="-3775"/>
          <a:stretch/>
        </p:blipFill>
        <p:spPr bwMode="auto">
          <a:xfrm>
            <a:off x="1622732" y="1230622"/>
            <a:ext cx="6200468" cy="2034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hlinkClick r:id="rId6" action="ppaction://hlinksldjump"/>
            <a:extLst>
              <a:ext uri="{FF2B5EF4-FFF2-40B4-BE49-F238E27FC236}">
                <a16:creationId xmlns:a16="http://schemas.microsoft.com/office/drawing/2014/main" id="{0373C620-0FBC-3138-E9F4-02ACAD20C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213" t="8243" r="1211" b="10332"/>
          <a:stretch/>
        </p:blipFill>
        <p:spPr bwMode="auto">
          <a:xfrm>
            <a:off x="5071376" y="3537527"/>
            <a:ext cx="1092040" cy="107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924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3" name="Google Shape;261;p43">
            <a:extLst>
              <a:ext uri="{FF2B5EF4-FFF2-40B4-BE49-F238E27FC236}">
                <a16:creationId xmlns:a16="http://schemas.microsoft.com/office/drawing/2014/main" id="{5F3DB580-6555-6744-7E14-31672B9DCD58}"/>
              </a:ext>
            </a:extLst>
          </p:cNvPr>
          <p:cNvPicPr preferRelativeResize="0"/>
          <p:nvPr/>
        </p:nvPicPr>
        <p:blipFill>
          <a:blip r:embed="rId3"/>
          <a:srcRect/>
          <a:stretch/>
        </p:blipFill>
        <p:spPr>
          <a:xfrm>
            <a:off x="6297372" y="3011490"/>
            <a:ext cx="3566700" cy="2513190"/>
          </a:xfrm>
          <a:prstGeom prst="rect">
            <a:avLst/>
          </a:prstGeom>
          <a:noFill/>
          <a:ln>
            <a:noFill/>
          </a:ln>
        </p:spPr>
      </p:pic>
      <p:sp>
        <p:nvSpPr>
          <p:cNvPr id="16" name="TextBox 15">
            <a:extLst>
              <a:ext uri="{FF2B5EF4-FFF2-40B4-BE49-F238E27FC236}">
                <a16:creationId xmlns:a16="http://schemas.microsoft.com/office/drawing/2014/main" id="{98EF8D8D-F255-0766-1BA1-3B625123D7B5}"/>
              </a:ext>
            </a:extLst>
          </p:cNvPr>
          <p:cNvSpPr txBox="1"/>
          <p:nvPr/>
        </p:nvSpPr>
        <p:spPr>
          <a:xfrm>
            <a:off x="712788" y="1235288"/>
            <a:ext cx="7718425" cy="2031325"/>
          </a:xfrm>
          <a:prstGeom prst="rect">
            <a:avLst/>
          </a:prstGeom>
          <a:noFill/>
        </p:spPr>
        <p:txBody>
          <a:bodyPr wrap="square" rtlCol="0">
            <a:spAutoFit/>
          </a:bodyPr>
          <a:lstStyle/>
          <a:p>
            <a:r>
              <a:rPr lang="en-US" b="1">
                <a:solidFill>
                  <a:srgbClr val="91D58D"/>
                </a:solidFill>
              </a:rPr>
              <a:t>LINKS Foundation:</a:t>
            </a:r>
            <a:r>
              <a:rPr lang="en-US">
                <a:solidFill>
                  <a:srgbClr val="91D58D"/>
                </a:solidFill>
              </a:rPr>
              <a:t> </a:t>
            </a:r>
            <a:r>
              <a:rPr lang="en-US">
                <a:solidFill>
                  <a:schemeClr val="bg1"/>
                </a:solidFill>
              </a:rPr>
              <a:t>Develops and deploys innovative environmental monitoring technologies to support oil spill cleanup and remediation.</a:t>
            </a:r>
          </a:p>
          <a:p>
            <a:endParaRPr lang="en-US">
              <a:solidFill>
                <a:schemeClr val="bg1"/>
              </a:solidFill>
            </a:endParaRPr>
          </a:p>
          <a:p>
            <a:r>
              <a:rPr lang="en-US" b="1">
                <a:solidFill>
                  <a:srgbClr val="91D58D"/>
                </a:solidFill>
              </a:rPr>
              <a:t>OIL AND SHIPPING COMPANIES:</a:t>
            </a:r>
            <a:r>
              <a:rPr lang="en-US">
                <a:solidFill>
                  <a:srgbClr val="91D58D"/>
                </a:solidFill>
              </a:rPr>
              <a:t> </a:t>
            </a:r>
            <a:r>
              <a:rPr lang="en-US">
                <a:solidFill>
                  <a:schemeClr val="bg1"/>
                </a:solidFill>
              </a:rPr>
              <a:t>Provides an advanced analytics tool for early detection and precise monitoring of oil spills to mitigate liabilities.</a:t>
            </a:r>
          </a:p>
          <a:p>
            <a:endParaRPr lang="en-US">
              <a:solidFill>
                <a:schemeClr val="bg1"/>
              </a:solidFill>
            </a:endParaRPr>
          </a:p>
          <a:p>
            <a:r>
              <a:rPr lang="en-US" b="1">
                <a:solidFill>
                  <a:srgbClr val="91D58D"/>
                </a:solidFill>
              </a:rPr>
              <a:t>ENVIRONMENTAL PROTECTION BODIES:</a:t>
            </a:r>
            <a:r>
              <a:rPr lang="en-US">
                <a:solidFill>
                  <a:srgbClr val="91D58D"/>
                </a:solidFill>
              </a:rPr>
              <a:t> </a:t>
            </a:r>
            <a:r>
              <a:rPr lang="en-US">
                <a:solidFill>
                  <a:schemeClr val="bg1"/>
                </a:solidFill>
              </a:rPr>
              <a:t>Offers a data-driven system for real-time intelligence to enhance decision-making and resource allocation for oil spill impacts.</a:t>
            </a:r>
          </a:p>
          <a:p>
            <a:endParaRPr lang="en-US">
              <a:solidFill>
                <a:schemeClr val="bg1"/>
              </a:solidFill>
            </a:endParaRPr>
          </a:p>
        </p:txBody>
      </p:sp>
      <p:sp>
        <p:nvSpPr>
          <p:cNvPr id="17" name="Google Shape;249;p42">
            <a:extLst>
              <a:ext uri="{FF2B5EF4-FFF2-40B4-BE49-F238E27FC236}">
                <a16:creationId xmlns:a16="http://schemas.microsoft.com/office/drawing/2014/main" id="{93E5A23B-A462-3F75-537E-76C13D789C6A}"/>
              </a:ext>
            </a:extLst>
          </p:cNvPr>
          <p:cNvSpPr txBox="1">
            <a:spLocks noGrp="1"/>
          </p:cNvSpPr>
          <p:nvPr>
            <p:ph type="title"/>
          </p:nvPr>
        </p:nvSpPr>
        <p:spPr>
          <a:xfrm>
            <a:off x="-490451" y="393488"/>
            <a:ext cx="5433354" cy="841800"/>
          </a:xfrm>
          <a:prstGeom prst="rect">
            <a:avLst/>
          </a:prstGeom>
        </p:spPr>
        <p:txBody>
          <a:bodyPr spcFirstLastPara="1" wrap="square" lIns="91425" tIns="91425" rIns="91425" bIns="91425" anchor="b" anchorCtr="0">
            <a:noAutofit/>
          </a:bodyPr>
          <a:lstStyle/>
          <a:p>
            <a:pPr marL="0" indent="0"/>
            <a:r>
              <a:rPr lang="en">
                <a:solidFill>
                  <a:srgbClr val="FF77F3"/>
                </a:solidFill>
              </a:rPr>
              <a:t> </a:t>
            </a:r>
            <a:r>
              <a:rPr lang="en-US">
                <a:solidFill>
                  <a:srgbClr val="FF77F3"/>
                </a:solidFill>
              </a:rPr>
              <a:t>Value Proposition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37DF-7E5B-AC85-9770-D864DDD07D2F}"/>
            </a:ext>
          </a:extLst>
        </p:cNvPr>
        <p:cNvGrpSpPr/>
        <p:nvPr/>
      </p:nvGrpSpPr>
      <p:grpSpPr>
        <a:xfrm>
          <a:off x="0" y="0"/>
          <a:ext cx="0" cy="0"/>
          <a:chOff x="0" y="0"/>
          <a:chExt cx="0" cy="0"/>
        </a:xfrm>
      </p:grpSpPr>
      <p:sp>
        <p:nvSpPr>
          <p:cNvPr id="15" name="Google Shape;230;p41">
            <a:extLst>
              <a:ext uri="{FF2B5EF4-FFF2-40B4-BE49-F238E27FC236}">
                <a16:creationId xmlns:a16="http://schemas.microsoft.com/office/drawing/2014/main" id="{ED6B6D8B-88DE-7143-9845-BAD5162A0AE7}"/>
              </a:ext>
            </a:extLst>
          </p:cNvPr>
          <p:cNvSpPr txBox="1">
            <a:spLocks/>
          </p:cNvSpPr>
          <p:nvPr/>
        </p:nvSpPr>
        <p:spPr>
          <a:xfrm>
            <a:off x="-624454" y="745822"/>
            <a:ext cx="4630328" cy="4848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bg1"/>
                </a:solidFill>
                <a:latin typeface="Koulen" pitchFamily="2" charset="0"/>
                <a:cs typeface="Koulen" pitchFamily="2" charset="0"/>
              </a:rPr>
              <a:t>experiment</a:t>
            </a:r>
          </a:p>
        </p:txBody>
      </p:sp>
      <p:sp>
        <p:nvSpPr>
          <p:cNvPr id="16" name="Google Shape;228;p41">
            <a:extLst>
              <a:ext uri="{FF2B5EF4-FFF2-40B4-BE49-F238E27FC236}">
                <a16:creationId xmlns:a16="http://schemas.microsoft.com/office/drawing/2014/main" id="{3A67CC66-74BE-D6F9-A61A-F3E7DAAD8662}"/>
              </a:ext>
            </a:extLst>
          </p:cNvPr>
          <p:cNvSpPr txBox="1">
            <a:spLocks/>
          </p:cNvSpPr>
          <p:nvPr/>
        </p:nvSpPr>
        <p:spPr>
          <a:xfrm>
            <a:off x="2003461" y="381378"/>
            <a:ext cx="3844155" cy="841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Koulen"/>
              <a:buNone/>
              <a:defRPr sz="4900" b="0" i="0" u="none" strike="noStrike" cap="none">
                <a:solidFill>
                  <a:schemeClr val="accent5"/>
                </a:solidFill>
                <a:latin typeface="Koulen"/>
                <a:ea typeface="Koulen"/>
                <a:cs typeface="Koulen"/>
                <a:sym typeface="Koulen"/>
              </a:defRPr>
            </a:lvl1pPr>
            <a:lvl2pPr marR="0" lvl="1"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2pPr>
            <a:lvl3pPr marR="0" lvl="2"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3pPr>
            <a:lvl4pPr marR="0" lvl="3"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4pPr>
            <a:lvl5pPr marR="0" lvl="4"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5pPr>
            <a:lvl6pPr marR="0" lvl="5"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6pPr>
            <a:lvl7pPr marR="0" lvl="6"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7pPr>
            <a:lvl8pPr marR="0" lvl="7"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8pPr>
            <a:lvl9pPr marR="0" lvl="8" algn="ctr" rtl="0">
              <a:lnSpc>
                <a:spcPct val="100000"/>
              </a:lnSpc>
              <a:spcBef>
                <a:spcPts val="0"/>
              </a:spcBef>
              <a:spcAft>
                <a:spcPts val="0"/>
              </a:spcAft>
              <a:buClr>
                <a:schemeClr val="lt1"/>
              </a:buClr>
              <a:buSzPts val="3600"/>
              <a:buFont typeface="Koulen"/>
              <a:buNone/>
              <a:defRPr sz="3600" b="0" i="0" u="none" strike="noStrike" cap="none">
                <a:solidFill>
                  <a:schemeClr val="lt1"/>
                </a:solidFill>
                <a:latin typeface="Koulen"/>
                <a:ea typeface="Koulen"/>
                <a:cs typeface="Koulen"/>
                <a:sym typeface="Koulen"/>
              </a:defRPr>
            </a:lvl9pPr>
          </a:lstStyle>
          <a:p>
            <a:r>
              <a:rPr lang="en-US" sz="3500">
                <a:solidFill>
                  <a:schemeClr val="bg2"/>
                </a:solidFill>
              </a:rPr>
              <a:t>Visualization</a:t>
            </a:r>
          </a:p>
        </p:txBody>
      </p:sp>
      <p:pic>
        <p:nvPicPr>
          <p:cNvPr id="2" name="Picture 2">
            <a:hlinkClick r:id="rId2" action="ppaction://hlinksldjump"/>
            <a:extLst>
              <a:ext uri="{FF2B5EF4-FFF2-40B4-BE49-F238E27FC236}">
                <a16:creationId xmlns:a16="http://schemas.microsoft.com/office/drawing/2014/main" id="{78CD7197-7CDD-F98F-6974-B104EC910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33" t="8031" r="1404" b="9350"/>
          <a:stretch/>
        </p:blipFill>
        <p:spPr bwMode="auto">
          <a:xfrm>
            <a:off x="2895335" y="3546546"/>
            <a:ext cx="1078615" cy="10709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hlinkClick r:id="rId4" action="ppaction://hlinksldjump"/>
            <a:extLst>
              <a:ext uri="{FF2B5EF4-FFF2-40B4-BE49-F238E27FC236}">
                <a16:creationId xmlns:a16="http://schemas.microsoft.com/office/drawing/2014/main" id="{B5031D94-FA31-5960-1EA5-214D0A8264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725" t="7999" r="1252" b="8228"/>
          <a:stretch/>
        </p:blipFill>
        <p:spPr bwMode="auto">
          <a:xfrm>
            <a:off x="5308308" y="3546020"/>
            <a:ext cx="1078615" cy="10720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hlinkClick r:id="rId6" action="ppaction://hlinksldjump"/>
            <a:extLst>
              <a:ext uri="{FF2B5EF4-FFF2-40B4-BE49-F238E27FC236}">
                <a16:creationId xmlns:a16="http://schemas.microsoft.com/office/drawing/2014/main" id="{08D23DB1-C35A-5215-5605-E0A8BFFAAD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59" t="-6645" r="-1580" b="-6745"/>
          <a:stretch/>
        </p:blipFill>
        <p:spPr bwMode="auto">
          <a:xfrm>
            <a:off x="1455716" y="1100435"/>
            <a:ext cx="6232568" cy="227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1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43691B8-1350-5750-9E39-00AB160CA61F}"/>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BED8D9DE-B991-8A39-6DA4-6A735E33B9EC}"/>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E077F9DD-FA6E-5D58-9D07-5D12DFF6B984}"/>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8E945D14-FB32-29CA-709A-D7B5A18B9B61}"/>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1243CE05-89A3-099D-22AC-7552C1868B68}"/>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EE96375D-6690-415D-CBFD-028385B08366}"/>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BAC2A7AC-DE3C-7943-E63F-3FB58BE9D3B7}"/>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F852875D-5885-FCA1-CBB1-12272BDC839A}"/>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D34C0E5A-8CE0-1DE4-49A1-A8E1A336C7CF}"/>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975B864A-0406-456D-0E74-BF56E6825EE4}"/>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1097C841-04B7-8814-BE5A-33D1132287B7}"/>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BB2ED3BE-629F-D97F-BCA6-F52374FB1FC8}"/>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02566CAC-99B6-126F-7E35-6507402A17C2}"/>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857089CF-8C42-D503-362A-80BD659E438F}"/>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A6D893D0-2804-AE5B-CAB1-D2EEFFDBA485}"/>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6B2794AD-B565-BA21-6741-07B31F4A1C1A}"/>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Research Questions</a:t>
            </a:r>
          </a:p>
        </p:txBody>
      </p:sp>
      <p:sp>
        <p:nvSpPr>
          <p:cNvPr id="241" name="Google Shape;241;p41">
            <a:extLst>
              <a:ext uri="{FF2B5EF4-FFF2-40B4-BE49-F238E27FC236}">
                <a16:creationId xmlns:a16="http://schemas.microsoft.com/office/drawing/2014/main" id="{ABE85A24-86DD-5815-5BE4-359F9912DBCF}"/>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DE19C5C0-81AB-5C98-02C8-08B6697F8D0C}"/>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3ECA66CB-D6E9-A2AF-60B4-391326DB4089}"/>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C576BC44-5FD8-D792-DA81-CC0128B78E33}"/>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C3FD7A66-6B4B-755A-CA36-7BD2B34F4A8A}"/>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21215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3D7DEA48-F4AB-EBAC-6814-6CC1F4D55440}"/>
            </a:ext>
          </a:extLst>
        </p:cNvPr>
        <p:cNvGrpSpPr/>
        <p:nvPr/>
      </p:nvGrpSpPr>
      <p:grpSpPr>
        <a:xfrm>
          <a:off x="0" y="0"/>
          <a:ext cx="0" cy="0"/>
          <a:chOff x="0" y="0"/>
          <a:chExt cx="0" cy="0"/>
        </a:xfrm>
      </p:grpSpPr>
      <p:pic>
        <p:nvPicPr>
          <p:cNvPr id="247" name="Google Shape;247;p42">
            <a:extLst>
              <a:ext uri="{FF2B5EF4-FFF2-40B4-BE49-F238E27FC236}">
                <a16:creationId xmlns:a16="http://schemas.microsoft.com/office/drawing/2014/main" id="{90C1FB0E-48B5-AD64-CDC7-94F6122C2DD0}"/>
              </a:ext>
            </a:extLst>
          </p:cNvPr>
          <p:cNvPicPr preferRelativeResize="0"/>
          <p:nvPr/>
        </p:nvPicPr>
        <p:blipFill>
          <a:blip r:embed="rId3">
            <a:alphaModFix/>
          </a:blip>
          <a:stretch>
            <a:fillRect/>
          </a:stretch>
        </p:blipFill>
        <p:spPr>
          <a:xfrm>
            <a:off x="-643750" y="3256925"/>
            <a:ext cx="6530596" cy="2573349"/>
          </a:xfrm>
          <a:prstGeom prst="rect">
            <a:avLst/>
          </a:prstGeom>
          <a:noFill/>
          <a:ln>
            <a:noFill/>
          </a:ln>
        </p:spPr>
      </p:pic>
      <p:pic>
        <p:nvPicPr>
          <p:cNvPr id="248" name="Google Shape;248;p42">
            <a:extLst>
              <a:ext uri="{FF2B5EF4-FFF2-40B4-BE49-F238E27FC236}">
                <a16:creationId xmlns:a16="http://schemas.microsoft.com/office/drawing/2014/main" id="{C8DBCC41-9D3A-2006-1A5C-54BE2FC62FB5}"/>
              </a:ext>
            </a:extLst>
          </p:cNvPr>
          <p:cNvPicPr preferRelativeResize="0"/>
          <p:nvPr/>
        </p:nvPicPr>
        <p:blipFill>
          <a:blip r:embed="rId4">
            <a:alphaModFix/>
          </a:blip>
          <a:stretch>
            <a:fillRect/>
          </a:stretch>
        </p:blipFill>
        <p:spPr>
          <a:xfrm>
            <a:off x="-123825" y="2044609"/>
            <a:ext cx="9563100" cy="3707575"/>
          </a:xfrm>
          <a:prstGeom prst="rect">
            <a:avLst/>
          </a:prstGeom>
          <a:noFill/>
          <a:ln>
            <a:noFill/>
          </a:ln>
        </p:spPr>
      </p:pic>
      <p:sp>
        <p:nvSpPr>
          <p:cNvPr id="250" name="Google Shape;250;p42">
            <a:extLst>
              <a:ext uri="{FF2B5EF4-FFF2-40B4-BE49-F238E27FC236}">
                <a16:creationId xmlns:a16="http://schemas.microsoft.com/office/drawing/2014/main" id="{F5104592-27A5-9301-9AD5-7CE47FBA1E49}"/>
              </a:ext>
            </a:extLst>
          </p:cNvPr>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endParaRPr lang="en-US">
              <a:solidFill>
                <a:srgbClr val="FF77F3"/>
              </a:solidFill>
            </a:endParaRPr>
          </a:p>
        </p:txBody>
      </p:sp>
      <p:pic>
        <p:nvPicPr>
          <p:cNvPr id="252" name="Google Shape;252;p42">
            <a:extLst>
              <a:ext uri="{FF2B5EF4-FFF2-40B4-BE49-F238E27FC236}">
                <a16:creationId xmlns:a16="http://schemas.microsoft.com/office/drawing/2014/main" id="{EF96CA68-7D26-47C5-5E78-CD60863495A4}"/>
              </a:ext>
            </a:extLst>
          </p:cNvPr>
          <p:cNvPicPr preferRelativeResize="0"/>
          <p:nvPr/>
        </p:nvPicPr>
        <p:blipFill>
          <a:blip r:embed="rId5">
            <a:alphaModFix/>
          </a:blip>
          <a:stretch>
            <a:fillRect/>
          </a:stretch>
        </p:blipFill>
        <p:spPr>
          <a:xfrm>
            <a:off x="5523327" y="1593721"/>
            <a:ext cx="3372024" cy="3615652"/>
          </a:xfrm>
          <a:prstGeom prst="rect">
            <a:avLst/>
          </a:prstGeom>
          <a:noFill/>
          <a:ln>
            <a:noFill/>
          </a:ln>
        </p:spPr>
      </p:pic>
      <p:pic>
        <p:nvPicPr>
          <p:cNvPr id="253" name="Google Shape;253;p42">
            <a:extLst>
              <a:ext uri="{FF2B5EF4-FFF2-40B4-BE49-F238E27FC236}">
                <a16:creationId xmlns:a16="http://schemas.microsoft.com/office/drawing/2014/main" id="{EED545A1-F7C8-3E2D-2137-2B3B6A376F77}"/>
              </a:ext>
            </a:extLst>
          </p:cNvPr>
          <p:cNvPicPr preferRelativeResize="0"/>
          <p:nvPr/>
        </p:nvPicPr>
        <p:blipFill>
          <a:blip r:embed="rId6">
            <a:alphaModFix/>
          </a:blip>
          <a:stretch>
            <a:fillRect/>
          </a:stretch>
        </p:blipFill>
        <p:spPr>
          <a:xfrm>
            <a:off x="4751049" y="1665700"/>
            <a:ext cx="3373789" cy="3615652"/>
          </a:xfrm>
          <a:prstGeom prst="rect">
            <a:avLst/>
          </a:prstGeom>
          <a:noFill/>
          <a:ln>
            <a:noFill/>
          </a:ln>
        </p:spPr>
      </p:pic>
      <p:pic>
        <p:nvPicPr>
          <p:cNvPr id="254" name="Google Shape;254;p42">
            <a:extLst>
              <a:ext uri="{FF2B5EF4-FFF2-40B4-BE49-F238E27FC236}">
                <a16:creationId xmlns:a16="http://schemas.microsoft.com/office/drawing/2014/main" id="{D4187087-20E3-8007-97E9-731548A1839E}"/>
              </a:ext>
            </a:extLst>
          </p:cNvPr>
          <p:cNvPicPr preferRelativeResize="0"/>
          <p:nvPr/>
        </p:nvPicPr>
        <p:blipFill>
          <a:blip r:embed="rId7">
            <a:alphaModFix/>
          </a:blip>
          <a:stretch>
            <a:fillRect/>
          </a:stretch>
        </p:blipFill>
        <p:spPr>
          <a:xfrm flipH="1">
            <a:off x="6238875" y="539500"/>
            <a:ext cx="2581274" cy="971774"/>
          </a:xfrm>
          <a:prstGeom prst="rect">
            <a:avLst/>
          </a:prstGeom>
          <a:noFill/>
          <a:ln>
            <a:noFill/>
          </a:ln>
        </p:spPr>
      </p:pic>
      <p:sp>
        <p:nvSpPr>
          <p:cNvPr id="3" name="Subtitle 2">
            <a:extLst>
              <a:ext uri="{FF2B5EF4-FFF2-40B4-BE49-F238E27FC236}">
                <a16:creationId xmlns:a16="http://schemas.microsoft.com/office/drawing/2014/main" id="{7611420B-83C8-480A-8475-E9C2F74468FC}"/>
              </a:ext>
            </a:extLst>
          </p:cNvPr>
          <p:cNvSpPr>
            <a:spLocks noGrp="1"/>
          </p:cNvSpPr>
          <p:nvPr>
            <p:ph type="subTitle" idx="1"/>
          </p:nvPr>
        </p:nvSpPr>
        <p:spPr>
          <a:xfrm>
            <a:off x="1374023" y="1693448"/>
            <a:ext cx="2567700" cy="634800"/>
          </a:xfrm>
        </p:spPr>
        <p:txBody>
          <a:bodyPr/>
          <a:lstStyle/>
          <a:p>
            <a:endParaRPr lang="en-US"/>
          </a:p>
        </p:txBody>
      </p:sp>
      <p:sp>
        <p:nvSpPr>
          <p:cNvPr id="2" name="Google Shape;260;p43">
            <a:extLst>
              <a:ext uri="{FF2B5EF4-FFF2-40B4-BE49-F238E27FC236}">
                <a16:creationId xmlns:a16="http://schemas.microsoft.com/office/drawing/2014/main" id="{EE1150FD-6894-9093-423C-1A76CC1F7625}"/>
              </a:ext>
            </a:extLst>
          </p:cNvPr>
          <p:cNvSpPr txBox="1">
            <a:spLocks/>
          </p:cNvSpPr>
          <p:nvPr/>
        </p:nvSpPr>
        <p:spPr>
          <a:xfrm>
            <a:off x="7131781" y="293299"/>
            <a:ext cx="7551055" cy="75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1pPr>
            <a:lvl2pPr marR="0" lvl="1"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2pPr>
            <a:lvl3pPr marR="0" lvl="2"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3pPr>
            <a:lvl4pPr marR="0" lvl="3"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4pPr>
            <a:lvl5pPr marR="0" lvl="4"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5pPr>
            <a:lvl6pPr marR="0" lvl="5"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6pPr>
            <a:lvl7pPr marR="0" lvl="6"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7pPr>
            <a:lvl8pPr marR="0" lvl="7"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8pPr>
            <a:lvl9pPr marR="0" lvl="8"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9pPr>
          </a:lstStyle>
          <a:p>
            <a:r>
              <a:rPr lang="en-US">
                <a:solidFill>
                  <a:schemeClr val="accent5"/>
                </a:solidFill>
              </a:rPr>
              <a:t>:</a:t>
            </a:r>
            <a:r>
              <a:rPr lang="en-US"/>
              <a:t> Main stakeholders</a:t>
            </a:r>
          </a:p>
        </p:txBody>
      </p:sp>
      <p:sp>
        <p:nvSpPr>
          <p:cNvPr id="7" name="Google Shape;230;p41">
            <a:extLst>
              <a:ext uri="{FF2B5EF4-FFF2-40B4-BE49-F238E27FC236}">
                <a16:creationId xmlns:a16="http://schemas.microsoft.com/office/drawing/2014/main" id="{1A4B5402-D754-3A28-F045-3F8001E73EB4}"/>
              </a:ext>
            </a:extLst>
          </p:cNvPr>
          <p:cNvSpPr txBox="1">
            <a:spLocks/>
          </p:cNvSpPr>
          <p:nvPr/>
        </p:nvSpPr>
        <p:spPr>
          <a:xfrm>
            <a:off x="1143377" y="1996086"/>
            <a:ext cx="3184848"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a:solidFill>
                  <a:srgbClr val="91D58D"/>
                </a:solidFill>
                <a:latin typeface="Koulen" pitchFamily="2" charset="0"/>
                <a:cs typeface="Koulen" pitchFamily="2" charset="0"/>
              </a:rPr>
              <a:t>Conclusions</a:t>
            </a:r>
          </a:p>
        </p:txBody>
      </p:sp>
    </p:spTree>
    <p:extLst>
      <p:ext uri="{BB962C8B-B14F-4D97-AF65-F5344CB8AC3E}">
        <p14:creationId xmlns:p14="http://schemas.microsoft.com/office/powerpoint/2010/main" val="387956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8A3EA7A8-6303-ED13-E1C1-193BDDFAB5D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BA53A1F-A6E4-CB25-3394-6D0DEE17A610}"/>
              </a:ext>
            </a:extLst>
          </p:cNvPr>
          <p:cNvSpPr txBox="1"/>
          <p:nvPr/>
        </p:nvSpPr>
        <p:spPr>
          <a:xfrm>
            <a:off x="786361" y="1372317"/>
            <a:ext cx="5973668" cy="1731243"/>
          </a:xfrm>
          <a:prstGeom prst="rect">
            <a:avLst/>
          </a:prstGeom>
          <a:noFill/>
        </p:spPr>
        <p:txBody>
          <a:bodyPr wrap="square">
            <a:spAutoFit/>
          </a:bodyPr>
          <a:lstStyle/>
          <a:p>
            <a:pPr>
              <a:spcBef>
                <a:spcPts val="900"/>
              </a:spcBef>
            </a:pPr>
            <a:r>
              <a:rPr lang="en-US" dirty="0">
                <a:solidFill>
                  <a:schemeClr val="bg1"/>
                </a:solidFill>
                <a:effectLst/>
                <a:latin typeface="Arial" panose="020B0604020202020204" pitchFamily="34" charset="0"/>
                <a:cs typeface="Arial" panose="020B0604020202020204" pitchFamily="34" charset="0"/>
              </a:rPr>
              <a:t>• Effectively reduced dimensionality using PCA</a:t>
            </a:r>
          </a:p>
          <a:p>
            <a:pPr>
              <a:spcBef>
                <a:spcPts val="900"/>
              </a:spcBef>
            </a:pPr>
            <a:r>
              <a:rPr lang="en-US" dirty="0">
                <a:solidFill>
                  <a:schemeClr val="bg1"/>
                </a:solidFill>
                <a:effectLst/>
                <a:latin typeface="Arial" panose="020B0604020202020204" pitchFamily="34" charset="0"/>
                <a:cs typeface="Arial" panose="020B0604020202020204" pitchFamily="34" charset="0"/>
              </a:rPr>
              <a:t>• Utilized Data Augmentation to make training data more robust </a:t>
            </a:r>
          </a:p>
          <a:p>
            <a:pPr>
              <a:spcBef>
                <a:spcPts val="900"/>
              </a:spcBef>
            </a:pPr>
            <a:r>
              <a:rPr lang="en-US" dirty="0">
                <a:solidFill>
                  <a:schemeClr val="bg1"/>
                </a:solidFill>
                <a:effectLst/>
                <a:latin typeface="Arial" panose="020B0604020202020204" pitchFamily="34" charset="0"/>
                <a:cs typeface="Arial" panose="020B0604020202020204" pitchFamily="34" charset="0"/>
              </a:rPr>
              <a:t>• Successfully classified hyperspectral images </a:t>
            </a:r>
            <a:r>
              <a:rPr lang="en-US" dirty="0">
                <a:solidFill>
                  <a:schemeClr val="bg1"/>
                </a:solidFill>
                <a:latin typeface="Arial" panose="020B0604020202020204" pitchFamily="34" charset="0"/>
                <a:cs typeface="Arial" panose="020B0604020202020204" pitchFamily="34" charset="0"/>
              </a:rPr>
              <a:t>by applying 2D convolutional and Attention Mechanism </a:t>
            </a:r>
            <a:endParaRPr lang="en-US" dirty="0">
              <a:solidFill>
                <a:schemeClr val="bg1"/>
              </a:solidFill>
              <a:effectLst/>
              <a:latin typeface="Arial" panose="020B0604020202020204" pitchFamily="34" charset="0"/>
              <a:cs typeface="Arial" panose="020B0604020202020204" pitchFamily="34" charset="0"/>
            </a:endParaRPr>
          </a:p>
          <a:p>
            <a:pPr>
              <a:spcBef>
                <a:spcPts val="900"/>
              </a:spcBef>
            </a:pPr>
            <a:endParaRPr lang="en-US" dirty="0">
              <a:solidFill>
                <a:schemeClr val="bg1"/>
              </a:solidFill>
              <a:effectLst/>
              <a:latin typeface="Arial" panose="020B0604020202020204" pitchFamily="34" charset="0"/>
              <a:cs typeface="Arial" panose="020B0604020202020204" pitchFamily="34" charset="0"/>
            </a:endParaRPr>
          </a:p>
          <a:p>
            <a:endParaRPr lang="en-US" dirty="0">
              <a:solidFill>
                <a:schemeClr val="bg1"/>
              </a:solidFill>
              <a:effectLst/>
              <a:latin typeface="Arial" panose="020B0604020202020204" pitchFamily="34" charset="0"/>
              <a:cs typeface="Arial" panose="020B0604020202020204" pitchFamily="34" charset="0"/>
            </a:endParaRPr>
          </a:p>
        </p:txBody>
      </p:sp>
      <p:sp>
        <p:nvSpPr>
          <p:cNvPr id="2" name="Google Shape;230;p41">
            <a:extLst>
              <a:ext uri="{FF2B5EF4-FFF2-40B4-BE49-F238E27FC236}">
                <a16:creationId xmlns:a16="http://schemas.microsoft.com/office/drawing/2014/main" id="{EFC53A2F-F881-4534-DE8D-C10662CEA571}"/>
              </a:ext>
            </a:extLst>
          </p:cNvPr>
          <p:cNvSpPr txBox="1">
            <a:spLocks/>
          </p:cNvSpPr>
          <p:nvPr/>
        </p:nvSpPr>
        <p:spPr>
          <a:xfrm>
            <a:off x="363654" y="782429"/>
            <a:ext cx="3184848"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rgbClr val="FF77F3"/>
                </a:solidFill>
                <a:latin typeface="Koulen" pitchFamily="2" charset="0"/>
                <a:cs typeface="Koulen" pitchFamily="2" charset="0"/>
              </a:rPr>
              <a:t>Conclusions</a:t>
            </a:r>
          </a:p>
        </p:txBody>
      </p:sp>
    </p:spTree>
    <p:extLst>
      <p:ext uri="{BB962C8B-B14F-4D97-AF65-F5344CB8AC3E}">
        <p14:creationId xmlns:p14="http://schemas.microsoft.com/office/powerpoint/2010/main" val="353241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DC9D24FB-576A-077C-01C0-0F6661A639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A817E4-CD56-2168-C208-FF4A39136072}"/>
              </a:ext>
            </a:extLst>
          </p:cNvPr>
          <p:cNvSpPr>
            <a:spLocks noGrp="1"/>
          </p:cNvSpPr>
          <p:nvPr>
            <p:ph type="title"/>
          </p:nvPr>
        </p:nvSpPr>
        <p:spPr>
          <a:xfrm>
            <a:off x="618972" y="622346"/>
            <a:ext cx="7704000" cy="572700"/>
          </a:xfrm>
        </p:spPr>
        <p:txBody>
          <a:bodyPr/>
          <a:lstStyle/>
          <a:p>
            <a:endParaRPr lang="en-US"/>
          </a:p>
        </p:txBody>
      </p:sp>
      <p:sp>
        <p:nvSpPr>
          <p:cNvPr id="8" name="TextBox 7">
            <a:extLst>
              <a:ext uri="{FF2B5EF4-FFF2-40B4-BE49-F238E27FC236}">
                <a16:creationId xmlns:a16="http://schemas.microsoft.com/office/drawing/2014/main" id="{6F82E815-98C4-09C1-9242-532222E09446}"/>
              </a:ext>
            </a:extLst>
          </p:cNvPr>
          <p:cNvSpPr txBox="1"/>
          <p:nvPr/>
        </p:nvSpPr>
        <p:spPr>
          <a:xfrm>
            <a:off x="611760" y="2184670"/>
            <a:ext cx="7703999" cy="592278"/>
          </a:xfrm>
          <a:prstGeom prst="rect">
            <a:avLst/>
          </a:prstGeom>
          <a:noFill/>
        </p:spPr>
        <p:txBody>
          <a:bodyPr wrap="square" rtlCol="0">
            <a:spAutoFit/>
          </a:bodyPr>
          <a:lstStyle/>
          <a:p>
            <a:pPr algn="ctr"/>
            <a:r>
              <a:rPr lang="en-US" i="0" u="none" strike="noStrike">
                <a:solidFill>
                  <a:schemeClr val="bg1"/>
                </a:solidFill>
                <a:effectLst/>
                <a:latin typeface="News 701" pitchFamily="2" charset="77"/>
              </a:rPr>
              <a:t>Directed by:</a:t>
            </a:r>
          </a:p>
          <a:p>
            <a:pPr algn="ctr">
              <a:lnSpc>
                <a:spcPct val="150000"/>
              </a:lnSpc>
            </a:pPr>
            <a:r>
              <a:rPr lang="en-US">
                <a:solidFill>
                  <a:schemeClr val="bg1"/>
                </a:solidFill>
                <a:latin typeface="News 701" pitchFamily="2" charset="77"/>
              </a:rPr>
              <a:t>MEHDI NICKZAMIR</a:t>
            </a:r>
            <a:endParaRPr lang="en-US" i="0" u="none" strike="noStrike">
              <a:solidFill>
                <a:schemeClr val="bg1"/>
              </a:solidFill>
              <a:effectLst/>
              <a:latin typeface="News 701" pitchFamily="2" charset="77"/>
            </a:endParaRPr>
          </a:p>
        </p:txBody>
      </p:sp>
      <p:sp>
        <p:nvSpPr>
          <p:cNvPr id="4" name="TextBox 3">
            <a:extLst>
              <a:ext uri="{FF2B5EF4-FFF2-40B4-BE49-F238E27FC236}">
                <a16:creationId xmlns:a16="http://schemas.microsoft.com/office/drawing/2014/main" id="{48CD2244-B3E7-7998-CC20-9C3F7EB43C97}"/>
              </a:ext>
            </a:extLst>
          </p:cNvPr>
          <p:cNvSpPr txBox="1"/>
          <p:nvPr/>
        </p:nvSpPr>
        <p:spPr>
          <a:xfrm>
            <a:off x="2278788" y="2493055"/>
            <a:ext cx="4572000" cy="307777"/>
          </a:xfrm>
          <a:prstGeom prst="rect">
            <a:avLst/>
          </a:prstGeom>
          <a:noFill/>
        </p:spPr>
        <p:txBody>
          <a:bodyPr wrap="square">
            <a:spAutoFit/>
          </a:bodyPr>
          <a:lstStyle/>
          <a:p>
            <a:pPr algn="ctr"/>
            <a:r>
              <a:rPr lang="en-US">
                <a:solidFill>
                  <a:schemeClr val="bg1"/>
                </a:solidFill>
                <a:latin typeface="News 701" pitchFamily="2" charset="77"/>
              </a:rPr>
              <a:t>S. MOHAMMAD S. AHMADI</a:t>
            </a:r>
            <a:endParaRPr lang="en-US" i="0" u="none" strike="noStrike">
              <a:solidFill>
                <a:schemeClr val="bg1"/>
              </a:solidFill>
              <a:effectLst/>
              <a:latin typeface="News 701" pitchFamily="2" charset="77"/>
            </a:endParaRPr>
          </a:p>
        </p:txBody>
      </p:sp>
      <p:pic>
        <p:nvPicPr>
          <p:cNvPr id="6" name="videoplayback.mp3">
            <a:hlinkClick r:id="" action="ppaction://media"/>
            <a:extLst>
              <a:ext uri="{FF2B5EF4-FFF2-40B4-BE49-F238E27FC236}">
                <a16:creationId xmlns:a16="http://schemas.microsoft.com/office/drawing/2014/main" id="{5FD51E9C-D374-9909-8718-EBE026626F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50648" y="-793366"/>
            <a:ext cx="701854" cy="701854"/>
          </a:xfrm>
          <a:prstGeom prst="rect">
            <a:avLst/>
          </a:prstGeom>
        </p:spPr>
      </p:pic>
      <p:sp>
        <p:nvSpPr>
          <p:cNvPr id="7" name="TextBox 6">
            <a:extLst>
              <a:ext uri="{FF2B5EF4-FFF2-40B4-BE49-F238E27FC236}">
                <a16:creationId xmlns:a16="http://schemas.microsoft.com/office/drawing/2014/main" id="{6CAE36B0-A401-0425-A8C0-1FEC9E96803E}"/>
              </a:ext>
            </a:extLst>
          </p:cNvPr>
          <p:cNvSpPr txBox="1"/>
          <p:nvPr/>
        </p:nvSpPr>
        <p:spPr>
          <a:xfrm>
            <a:off x="712788" y="2222165"/>
            <a:ext cx="7703999" cy="592278"/>
          </a:xfrm>
          <a:prstGeom prst="rect">
            <a:avLst/>
          </a:prstGeom>
          <a:noFill/>
        </p:spPr>
        <p:txBody>
          <a:bodyPr wrap="square" rtlCol="0">
            <a:spAutoFit/>
          </a:bodyPr>
          <a:lstStyle/>
          <a:p>
            <a:pPr algn="ctr"/>
            <a:r>
              <a:rPr lang="en-US">
                <a:solidFill>
                  <a:schemeClr val="bg1"/>
                </a:solidFill>
                <a:latin typeface="News 701" pitchFamily="2" charset="77"/>
              </a:rPr>
              <a:t>Executive Producer</a:t>
            </a:r>
            <a:r>
              <a:rPr lang="en-US" i="0" u="none" strike="noStrike">
                <a:solidFill>
                  <a:schemeClr val="bg1"/>
                </a:solidFill>
                <a:effectLst/>
                <a:latin typeface="News 701" pitchFamily="2" charset="77"/>
              </a:rPr>
              <a:t>:</a:t>
            </a:r>
          </a:p>
          <a:p>
            <a:pPr algn="ctr">
              <a:lnSpc>
                <a:spcPct val="150000"/>
              </a:lnSpc>
            </a:pPr>
            <a:r>
              <a:rPr lang="en-US">
                <a:solidFill>
                  <a:schemeClr val="bg1"/>
                </a:solidFill>
                <a:latin typeface="News 701" pitchFamily="2" charset="77"/>
              </a:rPr>
              <a:t>Prof. GIUSEPPE RIZZO</a:t>
            </a:r>
            <a:endParaRPr lang="en-US" i="0" u="none" strike="noStrike">
              <a:solidFill>
                <a:schemeClr val="bg1"/>
              </a:solidFill>
              <a:effectLst/>
              <a:latin typeface="News 701" pitchFamily="2" charset="77"/>
            </a:endParaRPr>
          </a:p>
        </p:txBody>
      </p:sp>
      <p:sp>
        <p:nvSpPr>
          <p:cNvPr id="9" name="TextBox 8">
            <a:extLst>
              <a:ext uri="{FF2B5EF4-FFF2-40B4-BE49-F238E27FC236}">
                <a16:creationId xmlns:a16="http://schemas.microsoft.com/office/drawing/2014/main" id="{80245CDA-55DD-8C1B-94ED-E9902C5C606E}"/>
              </a:ext>
            </a:extLst>
          </p:cNvPr>
          <p:cNvSpPr txBox="1"/>
          <p:nvPr/>
        </p:nvSpPr>
        <p:spPr>
          <a:xfrm>
            <a:off x="712788" y="2222165"/>
            <a:ext cx="7703999" cy="592278"/>
          </a:xfrm>
          <a:prstGeom prst="rect">
            <a:avLst/>
          </a:prstGeom>
          <a:noFill/>
        </p:spPr>
        <p:txBody>
          <a:bodyPr wrap="square" rtlCol="0">
            <a:spAutoFit/>
          </a:bodyPr>
          <a:lstStyle/>
          <a:p>
            <a:pPr algn="ctr"/>
            <a:r>
              <a:rPr lang="en-US">
                <a:solidFill>
                  <a:schemeClr val="bg1"/>
                </a:solidFill>
                <a:effectLst/>
                <a:latin typeface="News 701" pitchFamily="2" charset="77"/>
              </a:rPr>
              <a:t>Associate Producers:</a:t>
            </a:r>
          </a:p>
          <a:p>
            <a:pPr algn="ctr">
              <a:lnSpc>
                <a:spcPct val="150000"/>
              </a:lnSpc>
            </a:pPr>
            <a:r>
              <a:rPr lang="en-US">
                <a:solidFill>
                  <a:schemeClr val="bg1"/>
                </a:solidFill>
                <a:latin typeface="News 701" pitchFamily="2" charset="77"/>
              </a:rPr>
              <a:t>LUCA BARCO</a:t>
            </a:r>
            <a:endParaRPr lang="en-US" i="0" u="none" strike="noStrike">
              <a:solidFill>
                <a:schemeClr val="bg1"/>
              </a:solidFill>
              <a:effectLst/>
              <a:latin typeface="News 701" pitchFamily="2" charset="77"/>
            </a:endParaRPr>
          </a:p>
        </p:txBody>
      </p:sp>
      <p:sp>
        <p:nvSpPr>
          <p:cNvPr id="10" name="TextBox 9">
            <a:extLst>
              <a:ext uri="{FF2B5EF4-FFF2-40B4-BE49-F238E27FC236}">
                <a16:creationId xmlns:a16="http://schemas.microsoft.com/office/drawing/2014/main" id="{8E948CE0-05F6-075C-6C32-7D9B1D11B062}"/>
              </a:ext>
            </a:extLst>
          </p:cNvPr>
          <p:cNvSpPr txBox="1"/>
          <p:nvPr/>
        </p:nvSpPr>
        <p:spPr>
          <a:xfrm>
            <a:off x="2278787" y="2518304"/>
            <a:ext cx="4572000" cy="307777"/>
          </a:xfrm>
          <a:prstGeom prst="rect">
            <a:avLst/>
          </a:prstGeom>
          <a:noFill/>
        </p:spPr>
        <p:txBody>
          <a:bodyPr wrap="square">
            <a:spAutoFit/>
          </a:bodyPr>
          <a:lstStyle/>
          <a:p>
            <a:pPr algn="ctr"/>
            <a:r>
              <a:rPr lang="en-US">
                <a:solidFill>
                  <a:schemeClr val="bg1"/>
                </a:solidFill>
                <a:latin typeface="News 701" pitchFamily="2" charset="77"/>
              </a:rPr>
              <a:t>LORENZO INNOCENTI</a:t>
            </a:r>
            <a:endParaRPr lang="en-US" i="0" u="none" strike="noStrike">
              <a:solidFill>
                <a:schemeClr val="bg1"/>
              </a:solidFill>
              <a:effectLst/>
              <a:latin typeface="News 701" pitchFamily="2" charset="77"/>
            </a:endParaRPr>
          </a:p>
        </p:txBody>
      </p:sp>
      <p:sp>
        <p:nvSpPr>
          <p:cNvPr id="11" name="TextBox 10">
            <a:extLst>
              <a:ext uri="{FF2B5EF4-FFF2-40B4-BE49-F238E27FC236}">
                <a16:creationId xmlns:a16="http://schemas.microsoft.com/office/drawing/2014/main" id="{E9AB2345-7C03-0EBA-E070-8711D501DA69}"/>
              </a:ext>
            </a:extLst>
          </p:cNvPr>
          <p:cNvSpPr txBox="1"/>
          <p:nvPr/>
        </p:nvSpPr>
        <p:spPr>
          <a:xfrm>
            <a:off x="2676056" y="4231679"/>
            <a:ext cx="3575406" cy="382092"/>
          </a:xfrm>
          <a:prstGeom prst="rect">
            <a:avLst/>
          </a:prstGeom>
          <a:noFill/>
        </p:spPr>
        <p:txBody>
          <a:bodyPr wrap="square" rtlCol="0">
            <a:spAutoFit/>
          </a:bodyPr>
          <a:lstStyle/>
          <a:p>
            <a:pPr lvl="1" algn="ctr">
              <a:lnSpc>
                <a:spcPct val="150000"/>
              </a:lnSpc>
            </a:pPr>
            <a:r>
              <a:rPr lang="en-US">
                <a:solidFill>
                  <a:schemeClr val="bg1"/>
                </a:solidFill>
                <a:latin typeface="News 701" pitchFamily="2" charset="77"/>
              </a:rPr>
              <a:t>Jan - 2025</a:t>
            </a:r>
          </a:p>
        </p:txBody>
      </p:sp>
      <p:pic>
        <p:nvPicPr>
          <p:cNvPr id="13" name="Picture 12" descr="A logo with a black background&#10;&#10;Description automatically generated">
            <a:extLst>
              <a:ext uri="{FF2B5EF4-FFF2-40B4-BE49-F238E27FC236}">
                <a16:creationId xmlns:a16="http://schemas.microsoft.com/office/drawing/2014/main" id="{0D96913E-6D9E-A70F-C10B-7A2B98B63790}"/>
              </a:ext>
            </a:extLst>
          </p:cNvPr>
          <p:cNvPicPr>
            <a:picLocks noChangeAspect="1"/>
          </p:cNvPicPr>
          <p:nvPr/>
        </p:nvPicPr>
        <p:blipFill>
          <a:blip r:embed="rId6">
            <a:biLevel thresh="50000"/>
            <a:extLst>
              <a:ext uri="{BEBA8EAE-BF5A-486C-A8C5-ECC9F3942E4B}">
                <a14:imgProps xmlns:a14="http://schemas.microsoft.com/office/drawing/2010/main">
                  <a14:imgLayer r:embed="rId7">
                    <a14:imgEffect>
                      <a14:artisticPhotocopy/>
                    </a14:imgEffect>
                  </a14:imgLayer>
                </a14:imgProps>
              </a:ext>
            </a:extLst>
          </a:blip>
          <a:srcRect r="4489"/>
          <a:stretch/>
        </p:blipFill>
        <p:spPr>
          <a:xfrm>
            <a:off x="3304268" y="1691040"/>
            <a:ext cx="2348234" cy="1739432"/>
          </a:xfrm>
          <a:prstGeom prst="rect">
            <a:avLst/>
          </a:prstGeom>
        </p:spPr>
      </p:pic>
    </p:spTree>
    <p:extLst>
      <p:ext uri="{BB962C8B-B14F-4D97-AF65-F5344CB8AC3E}">
        <p14:creationId xmlns:p14="http://schemas.microsoft.com/office/powerpoint/2010/main" val="2968302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87" fill="hold"/>
                                        <p:tgtEl>
                                          <p:spTgt spid="6"/>
                                        </p:tgtEl>
                                      </p:cBhvr>
                                    </p:cmd>
                                  </p:childTnLst>
                                </p:cTn>
                              </p:par>
                              <p:par>
                                <p:cTn id="7" presetID="1" presetClass="entr" presetSubtype="0" fill="hold" nodeType="withEffect">
                                  <p:stCondLst>
                                    <p:cond delay="100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xit" presetSubtype="0" fill="hold" nodeType="withEffect">
                                  <p:stCondLst>
                                    <p:cond delay="4000"/>
                                  </p:stCondLst>
                                  <p:childTnLst>
                                    <p:set>
                                      <p:cBhvr>
                                        <p:cTn id="12" dur="1" fill="hold">
                                          <p:stCondLst>
                                            <p:cond delay="0"/>
                                          </p:stCondLst>
                                        </p:cTn>
                                        <p:tgtEl>
                                          <p:spTgt spid="8">
                                            <p:txEl>
                                              <p:pRg st="1" end="1"/>
                                            </p:txEl>
                                          </p:spTgt>
                                        </p:tgtEl>
                                        <p:attrNameLst>
                                          <p:attrName>style.visibility</p:attrName>
                                        </p:attrNameLst>
                                      </p:cBhvr>
                                      <p:to>
                                        <p:strVal val="hidden"/>
                                      </p:to>
                                    </p:set>
                                  </p:childTnLst>
                                </p:cTn>
                              </p:par>
                              <p:par>
                                <p:cTn id="13" presetID="1" presetClass="entr" presetSubtype="0" fill="hold" grpId="0" nodeType="withEffect">
                                  <p:stCondLst>
                                    <p:cond delay="450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grpId="0" nodeType="withEffect">
                                  <p:stCondLst>
                                    <p:cond delay="7500"/>
                                  </p:stCondLst>
                                  <p:childTnLst>
                                    <p:set>
                                      <p:cBhvr>
                                        <p:cTn id="16" dur="1" fill="hold">
                                          <p:stCondLst>
                                            <p:cond delay="0"/>
                                          </p:stCondLst>
                                        </p:cTn>
                                        <p:tgtEl>
                                          <p:spTgt spid="8">
                                            <p:txEl>
                                              <p:pRg st="0" end="0"/>
                                            </p:txEl>
                                          </p:spTgt>
                                        </p:tgtEl>
                                        <p:attrNameLst>
                                          <p:attrName>style.visibility</p:attrName>
                                        </p:attrNameLst>
                                      </p:cBhvr>
                                      <p:to>
                                        <p:strVal val="hidden"/>
                                      </p:to>
                                    </p:set>
                                  </p:childTnLst>
                                </p:cTn>
                              </p:par>
                              <p:par>
                                <p:cTn id="17" presetID="1" presetClass="exit" presetSubtype="0" fill="hold" grpId="0" nodeType="withEffect">
                                  <p:stCondLst>
                                    <p:cond delay="7500"/>
                                  </p:stCondLst>
                                  <p:childTnLst>
                                    <p:set>
                                      <p:cBhvr>
                                        <p:cTn id="18" dur="1" fill="hold">
                                          <p:stCondLst>
                                            <p:cond delay="0"/>
                                          </p:stCondLst>
                                        </p:cTn>
                                        <p:tgtEl>
                                          <p:spTgt spid="8">
                                            <p:txEl>
                                              <p:pRg st="1" end="1"/>
                                            </p:txEl>
                                          </p:spTgt>
                                        </p:tgtEl>
                                        <p:attrNameLst>
                                          <p:attrName>style.visibility</p:attrName>
                                        </p:attrNameLst>
                                      </p:cBhvr>
                                      <p:to>
                                        <p:strVal val="hidden"/>
                                      </p:to>
                                    </p:set>
                                  </p:childTnLst>
                                </p:cTn>
                              </p:par>
                              <p:par>
                                <p:cTn id="19" presetID="1" presetClass="exit" presetSubtype="0" fill="hold" grpId="1" nodeType="withEffect">
                                  <p:stCondLst>
                                    <p:cond delay="750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800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110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1150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1150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xit" presetSubtype="0" fill="hold" nodeType="withEffect">
                                  <p:stCondLst>
                                    <p:cond delay="13500"/>
                                  </p:stCondLst>
                                  <p:childTnLst>
                                    <p:set>
                                      <p:cBhvr>
                                        <p:cTn id="30" dur="1" fill="hold">
                                          <p:stCondLst>
                                            <p:cond delay="0"/>
                                          </p:stCondLst>
                                        </p:cTn>
                                        <p:tgtEl>
                                          <p:spTgt spid="9">
                                            <p:txEl>
                                              <p:pRg st="1" end="1"/>
                                            </p:txEl>
                                          </p:spTgt>
                                        </p:tgtEl>
                                        <p:attrNameLst>
                                          <p:attrName>style.visibility</p:attrName>
                                        </p:attrNameLst>
                                      </p:cBhvr>
                                      <p:to>
                                        <p:strVal val="hidden"/>
                                      </p:to>
                                    </p:set>
                                  </p:childTnLst>
                                </p:cTn>
                              </p:par>
                              <p:par>
                                <p:cTn id="31" presetID="1" presetClass="entr" presetSubtype="0" fill="hold" grpId="0" nodeType="withEffect">
                                  <p:stCondLst>
                                    <p:cond delay="1400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grpId="1" nodeType="withEffect">
                                  <p:stCondLst>
                                    <p:cond delay="1700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nodeType="withEffect">
                                  <p:stCondLst>
                                    <p:cond delay="17000"/>
                                  </p:stCondLst>
                                  <p:childTnLst>
                                    <p:set>
                                      <p:cBhvr>
                                        <p:cTn id="36" dur="1" fill="hold">
                                          <p:stCondLst>
                                            <p:cond delay="0"/>
                                          </p:stCondLst>
                                        </p:cTn>
                                        <p:tgtEl>
                                          <p:spTgt spid="9">
                                            <p:txEl>
                                              <p:pRg st="0" end="0"/>
                                            </p:txEl>
                                          </p:spTgt>
                                        </p:tgtEl>
                                        <p:attrNameLst>
                                          <p:attrName>style.visibility</p:attrName>
                                        </p:attrNameLst>
                                      </p:cBhvr>
                                      <p:to>
                                        <p:strVal val="hidden"/>
                                      </p:to>
                                    </p:set>
                                  </p:childTnLst>
                                </p:cTn>
                              </p:par>
                              <p:par>
                                <p:cTn id="37" presetID="10" presetClass="entr" presetSubtype="0" fill="hold" grpId="0" nodeType="withEffect">
                                  <p:stCondLst>
                                    <p:cond delay="1800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3000"/>
                                        <p:tgtEl>
                                          <p:spTgt spid="11">
                                            <p:txEl>
                                              <p:pRg st="0" end="0"/>
                                            </p:txEl>
                                          </p:spTgt>
                                        </p:tgtEl>
                                      </p:cBhvr>
                                    </p:animEffect>
                                  </p:childTnLst>
                                </p:cTn>
                              </p:par>
                              <p:par>
                                <p:cTn id="40" presetID="10" presetClass="entr" presetSubtype="0" fill="hold" nodeType="withEffect">
                                  <p:stCondLst>
                                    <p:cond delay="18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6"/>
                </p:tgtEl>
              </p:cMediaNode>
            </p:audio>
          </p:childTnLst>
        </p:cTn>
      </p:par>
    </p:tnLst>
    <p:bldLst>
      <p:bldP spid="8" grpId="0" build="allAtOnce"/>
      <p:bldP spid="4" grpId="0"/>
      <p:bldP spid="4" grpId="1"/>
      <p:bldP spid="7" grpId="0"/>
      <p:bldP spid="7" grpId="1"/>
      <p:bldP spid="10" grpId="0"/>
      <p:bldP spid="10" grpId="1"/>
      <p:bldP spid="11"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C586DDB1-B81C-2E4A-A21D-6BA1F208C956}"/>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D207D038-BC09-4A26-8D0D-29819B8A9919}"/>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0BDFCC76-67C2-CD3D-ABCE-FD03F1937C7E}"/>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C85C357D-DF7C-E63D-FAFA-62DC72B5B5FF}"/>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8B7ECD49-20C5-0D1F-C34B-A8D9363C51AC}"/>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598A8418-17D6-E4E4-9AAD-16057528006B}"/>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0FEBC92F-E551-1CC9-E386-DAE156FF30B9}"/>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D746BCC1-71B6-A8AC-911F-47E6FB85C04F}"/>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59E032A2-F939-A2E6-9329-39C5F5D505B7}"/>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DA819DFE-540C-DDAB-4E86-95D6E761265E}"/>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1991F2CB-E85B-88F5-8ADD-D96163A88C8C}"/>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83281CFC-7AA9-A7EE-0449-3A749E514176}"/>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6310A9AD-2157-7783-87BC-DC7CEAA9DF4B}"/>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FBF01FAD-3364-9548-826E-0F6961E27B66}"/>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CB373C28-6173-BE7A-DEDF-1E661A513EEA}"/>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A58F9E78-A895-B9F7-9DDC-C3998427D594}"/>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Research Questions</a:t>
            </a:r>
          </a:p>
        </p:txBody>
      </p:sp>
      <p:sp>
        <p:nvSpPr>
          <p:cNvPr id="241" name="Google Shape;241;p41">
            <a:extLst>
              <a:ext uri="{FF2B5EF4-FFF2-40B4-BE49-F238E27FC236}">
                <a16:creationId xmlns:a16="http://schemas.microsoft.com/office/drawing/2014/main" id="{C00A2724-EB6F-084F-91B4-C526D939A2E0}"/>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CDB47C6E-7D5F-4354-F1BD-F212BDB9D2B2}"/>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BD7FB5EE-B5A3-5975-9B14-90D6290B28E6}"/>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2EF43FEE-8903-6B62-5F04-1EE8DF8D5B87}"/>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C3B5919A-88B9-5B92-C932-FBD2B2D5AECA}"/>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313320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B0741F2B-D3BF-16ED-6BC3-F770E4C198A8}"/>
            </a:ext>
          </a:extLst>
        </p:cNvPr>
        <p:cNvGrpSpPr/>
        <p:nvPr/>
      </p:nvGrpSpPr>
      <p:grpSpPr>
        <a:xfrm>
          <a:off x="0" y="0"/>
          <a:ext cx="0" cy="0"/>
          <a:chOff x="0" y="0"/>
          <a:chExt cx="0" cy="0"/>
        </a:xfrm>
      </p:grpSpPr>
      <p:pic>
        <p:nvPicPr>
          <p:cNvPr id="6" name="Google Shape;252;p42">
            <a:extLst>
              <a:ext uri="{FF2B5EF4-FFF2-40B4-BE49-F238E27FC236}">
                <a16:creationId xmlns:a16="http://schemas.microsoft.com/office/drawing/2014/main" id="{556991DD-E960-0523-5322-5B55CED655F9}"/>
              </a:ext>
            </a:extLst>
          </p:cNvPr>
          <p:cNvPicPr preferRelativeResize="0"/>
          <p:nvPr/>
        </p:nvPicPr>
        <p:blipFill>
          <a:blip r:embed="rId3"/>
          <a:srcRect t="303" b="303"/>
          <a:stretch/>
        </p:blipFill>
        <p:spPr>
          <a:xfrm>
            <a:off x="5547977" y="1701406"/>
            <a:ext cx="3372024" cy="1663204"/>
          </a:xfrm>
          <a:prstGeom prst="rect">
            <a:avLst/>
          </a:prstGeom>
          <a:noFill/>
          <a:ln>
            <a:noFill/>
          </a:ln>
        </p:spPr>
      </p:pic>
      <p:pic>
        <p:nvPicPr>
          <p:cNvPr id="247" name="Google Shape;247;p42">
            <a:extLst>
              <a:ext uri="{FF2B5EF4-FFF2-40B4-BE49-F238E27FC236}">
                <a16:creationId xmlns:a16="http://schemas.microsoft.com/office/drawing/2014/main" id="{F7FD41F2-EA70-AC1D-CCC0-1BB9DBAD72E8}"/>
              </a:ext>
            </a:extLst>
          </p:cNvPr>
          <p:cNvPicPr preferRelativeResize="0"/>
          <p:nvPr/>
        </p:nvPicPr>
        <p:blipFill>
          <a:blip r:embed="rId4">
            <a:alphaModFix/>
          </a:blip>
          <a:stretch>
            <a:fillRect/>
          </a:stretch>
        </p:blipFill>
        <p:spPr>
          <a:xfrm>
            <a:off x="-643750" y="3256925"/>
            <a:ext cx="6530596" cy="2573349"/>
          </a:xfrm>
          <a:prstGeom prst="rect">
            <a:avLst/>
          </a:prstGeom>
          <a:noFill/>
          <a:ln>
            <a:noFill/>
          </a:ln>
        </p:spPr>
      </p:pic>
      <p:pic>
        <p:nvPicPr>
          <p:cNvPr id="248" name="Google Shape;248;p42">
            <a:extLst>
              <a:ext uri="{FF2B5EF4-FFF2-40B4-BE49-F238E27FC236}">
                <a16:creationId xmlns:a16="http://schemas.microsoft.com/office/drawing/2014/main" id="{BF7C1270-AD4A-3445-27C4-AEEA95094BD2}"/>
              </a:ext>
            </a:extLst>
          </p:cNvPr>
          <p:cNvPicPr preferRelativeResize="0"/>
          <p:nvPr/>
        </p:nvPicPr>
        <p:blipFill>
          <a:blip r:embed="rId5">
            <a:alphaModFix/>
          </a:blip>
          <a:stretch>
            <a:fillRect/>
          </a:stretch>
        </p:blipFill>
        <p:spPr>
          <a:xfrm>
            <a:off x="-123825" y="2427975"/>
            <a:ext cx="9563100" cy="3707575"/>
          </a:xfrm>
          <a:prstGeom prst="rect">
            <a:avLst/>
          </a:prstGeom>
          <a:noFill/>
          <a:ln>
            <a:noFill/>
          </a:ln>
        </p:spPr>
      </p:pic>
      <p:sp>
        <p:nvSpPr>
          <p:cNvPr id="250" name="Google Shape;250;p42">
            <a:extLst>
              <a:ext uri="{FF2B5EF4-FFF2-40B4-BE49-F238E27FC236}">
                <a16:creationId xmlns:a16="http://schemas.microsoft.com/office/drawing/2014/main" id="{EFD283BC-01FF-DED1-BA8C-4E880C42C052}"/>
              </a:ext>
            </a:extLst>
          </p:cNvPr>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pic>
        <p:nvPicPr>
          <p:cNvPr id="252" name="Google Shape;252;p42">
            <a:extLst>
              <a:ext uri="{FF2B5EF4-FFF2-40B4-BE49-F238E27FC236}">
                <a16:creationId xmlns:a16="http://schemas.microsoft.com/office/drawing/2014/main" id="{B9952726-912F-DF53-B2E4-4D94803E9467}"/>
              </a:ext>
            </a:extLst>
          </p:cNvPr>
          <p:cNvPicPr preferRelativeResize="0"/>
          <p:nvPr/>
        </p:nvPicPr>
        <p:blipFill>
          <a:blip r:embed="rId6"/>
          <a:srcRect/>
          <a:stretch/>
        </p:blipFill>
        <p:spPr>
          <a:xfrm>
            <a:off x="5523327" y="1595106"/>
            <a:ext cx="3372024" cy="3612882"/>
          </a:xfrm>
          <a:prstGeom prst="rect">
            <a:avLst/>
          </a:prstGeom>
          <a:noFill/>
          <a:ln>
            <a:noFill/>
          </a:ln>
        </p:spPr>
      </p:pic>
      <p:pic>
        <p:nvPicPr>
          <p:cNvPr id="254" name="Google Shape;254;p42">
            <a:extLst>
              <a:ext uri="{FF2B5EF4-FFF2-40B4-BE49-F238E27FC236}">
                <a16:creationId xmlns:a16="http://schemas.microsoft.com/office/drawing/2014/main" id="{668F3421-A5F9-FE45-F6E8-3A339C3D872A}"/>
              </a:ext>
            </a:extLst>
          </p:cNvPr>
          <p:cNvPicPr preferRelativeResize="0"/>
          <p:nvPr/>
        </p:nvPicPr>
        <p:blipFill>
          <a:blip r:embed="rId7">
            <a:alphaModFix/>
          </a:blip>
          <a:stretch>
            <a:fillRect/>
          </a:stretch>
        </p:blipFill>
        <p:spPr>
          <a:xfrm flipH="1">
            <a:off x="6238875" y="539500"/>
            <a:ext cx="2581274" cy="971774"/>
          </a:xfrm>
          <a:prstGeom prst="rect">
            <a:avLst/>
          </a:prstGeom>
          <a:noFill/>
          <a:ln>
            <a:noFill/>
          </a:ln>
        </p:spPr>
      </p:pic>
      <p:pic>
        <p:nvPicPr>
          <p:cNvPr id="4" name="Google Shape;253;p42">
            <a:extLst>
              <a:ext uri="{FF2B5EF4-FFF2-40B4-BE49-F238E27FC236}">
                <a16:creationId xmlns:a16="http://schemas.microsoft.com/office/drawing/2014/main" id="{E3E689E7-EE66-F697-E93A-D41908527C0D}"/>
              </a:ext>
            </a:extLst>
          </p:cNvPr>
          <p:cNvPicPr preferRelativeResize="0"/>
          <p:nvPr/>
        </p:nvPicPr>
        <p:blipFill>
          <a:blip r:embed="rId8">
            <a:alphaModFix/>
          </a:blip>
          <a:stretch>
            <a:fillRect/>
          </a:stretch>
        </p:blipFill>
        <p:spPr>
          <a:xfrm>
            <a:off x="4751049" y="1665700"/>
            <a:ext cx="3373789" cy="3615652"/>
          </a:xfrm>
          <a:prstGeom prst="rect">
            <a:avLst/>
          </a:prstGeom>
          <a:noFill/>
          <a:ln>
            <a:noFill/>
          </a:ln>
        </p:spPr>
      </p:pic>
      <p:sp>
        <p:nvSpPr>
          <p:cNvPr id="3" name="Subtitle 2">
            <a:extLst>
              <a:ext uri="{FF2B5EF4-FFF2-40B4-BE49-F238E27FC236}">
                <a16:creationId xmlns:a16="http://schemas.microsoft.com/office/drawing/2014/main" id="{B7BE4D75-9070-DC3F-0858-E3FE3D054CEF}"/>
              </a:ext>
            </a:extLst>
          </p:cNvPr>
          <p:cNvSpPr>
            <a:spLocks noGrp="1"/>
          </p:cNvSpPr>
          <p:nvPr>
            <p:ph type="subTitle" idx="1"/>
          </p:nvPr>
        </p:nvSpPr>
        <p:spPr/>
        <p:txBody>
          <a:bodyPr/>
          <a:lstStyle/>
          <a:p>
            <a:endParaRPr lang="en-US"/>
          </a:p>
        </p:txBody>
      </p:sp>
      <p:sp>
        <p:nvSpPr>
          <p:cNvPr id="2" name="Google Shape;260;p43">
            <a:extLst>
              <a:ext uri="{FF2B5EF4-FFF2-40B4-BE49-F238E27FC236}">
                <a16:creationId xmlns:a16="http://schemas.microsoft.com/office/drawing/2014/main" id="{28757543-49A1-ED13-5E20-8A28DF5431CF}"/>
              </a:ext>
            </a:extLst>
          </p:cNvPr>
          <p:cNvSpPr txBox="1">
            <a:spLocks/>
          </p:cNvSpPr>
          <p:nvPr/>
        </p:nvSpPr>
        <p:spPr>
          <a:xfrm>
            <a:off x="7131781" y="293299"/>
            <a:ext cx="7551055" cy="75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1pPr>
            <a:lvl2pPr marR="0" lvl="1"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2pPr>
            <a:lvl3pPr marR="0" lvl="2"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3pPr>
            <a:lvl4pPr marR="0" lvl="3"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4pPr>
            <a:lvl5pPr marR="0" lvl="4"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5pPr>
            <a:lvl6pPr marR="0" lvl="5"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6pPr>
            <a:lvl7pPr marR="0" lvl="6"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7pPr>
            <a:lvl8pPr marR="0" lvl="7"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8pPr>
            <a:lvl9pPr marR="0" lvl="8"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9pPr>
          </a:lstStyle>
          <a:p>
            <a:r>
              <a:rPr lang="en-US">
                <a:solidFill>
                  <a:schemeClr val="accent5"/>
                </a:solidFill>
              </a:rPr>
              <a:t>:</a:t>
            </a:r>
            <a:r>
              <a:rPr lang="en-US"/>
              <a:t> Main stakeholders</a:t>
            </a:r>
          </a:p>
        </p:txBody>
      </p:sp>
      <p:sp>
        <p:nvSpPr>
          <p:cNvPr id="5" name="Google Shape;228;p41">
            <a:extLst>
              <a:ext uri="{FF2B5EF4-FFF2-40B4-BE49-F238E27FC236}">
                <a16:creationId xmlns:a16="http://schemas.microsoft.com/office/drawing/2014/main" id="{DEA46C73-AF28-D684-1A2F-5300AED05AF0}"/>
              </a:ext>
            </a:extLst>
          </p:cNvPr>
          <p:cNvSpPr txBox="1">
            <a:spLocks noGrp="1"/>
          </p:cNvSpPr>
          <p:nvPr>
            <p:ph type="title"/>
          </p:nvPr>
        </p:nvSpPr>
        <p:spPr>
          <a:xfrm>
            <a:off x="979827" y="1772760"/>
            <a:ext cx="3413125" cy="841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Tree>
    <p:extLst>
      <p:ext uri="{BB962C8B-B14F-4D97-AF65-F5344CB8AC3E}">
        <p14:creationId xmlns:p14="http://schemas.microsoft.com/office/powerpoint/2010/main" val="2460900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18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a:extLst>
            <a:ext uri="{FF2B5EF4-FFF2-40B4-BE49-F238E27FC236}">
              <a16:creationId xmlns:a16="http://schemas.microsoft.com/office/drawing/2014/main" id="{E04ABEDB-FB77-5ADC-4142-E97DCC8B2581}"/>
            </a:ext>
          </a:extLst>
        </p:cNvPr>
        <p:cNvGrpSpPr/>
        <p:nvPr/>
      </p:nvGrpSpPr>
      <p:grpSpPr>
        <a:xfrm>
          <a:off x="0" y="0"/>
          <a:ext cx="0" cy="0"/>
          <a:chOff x="0" y="0"/>
          <a:chExt cx="0" cy="0"/>
        </a:xfrm>
      </p:grpSpPr>
      <p:pic>
        <p:nvPicPr>
          <p:cNvPr id="280" name="Google Shape;280;p45">
            <a:extLst>
              <a:ext uri="{FF2B5EF4-FFF2-40B4-BE49-F238E27FC236}">
                <a16:creationId xmlns:a16="http://schemas.microsoft.com/office/drawing/2014/main" id="{FBF474C4-74A6-1A9B-4C8E-6265B4EB09BC}"/>
              </a:ext>
            </a:extLst>
          </p:cNvPr>
          <p:cNvPicPr preferRelativeResize="0"/>
          <p:nvPr/>
        </p:nvPicPr>
        <p:blipFill>
          <a:blip r:embed="rId3">
            <a:alphaModFix/>
          </a:blip>
          <a:stretch>
            <a:fillRect/>
          </a:stretch>
        </p:blipFill>
        <p:spPr>
          <a:xfrm flipH="1">
            <a:off x="5743475" y="2933700"/>
            <a:ext cx="3400525" cy="1887889"/>
          </a:xfrm>
          <a:prstGeom prst="rect">
            <a:avLst/>
          </a:prstGeom>
          <a:noFill/>
          <a:ln>
            <a:noFill/>
          </a:ln>
        </p:spPr>
      </p:pic>
      <p:pic>
        <p:nvPicPr>
          <p:cNvPr id="281" name="Google Shape;281;p45">
            <a:extLst>
              <a:ext uri="{FF2B5EF4-FFF2-40B4-BE49-F238E27FC236}">
                <a16:creationId xmlns:a16="http://schemas.microsoft.com/office/drawing/2014/main" id="{BC4DC648-3EF3-1AC4-01B6-9B8941F368B3}"/>
              </a:ext>
            </a:extLst>
          </p:cNvPr>
          <p:cNvPicPr preferRelativeResize="0"/>
          <p:nvPr/>
        </p:nvPicPr>
        <p:blipFill>
          <a:blip r:embed="rId4"/>
          <a:srcRect/>
          <a:stretch/>
        </p:blipFill>
        <p:spPr>
          <a:xfrm>
            <a:off x="5288704" y="3038475"/>
            <a:ext cx="3395666" cy="1887888"/>
          </a:xfrm>
          <a:prstGeom prst="rect">
            <a:avLst/>
          </a:prstGeom>
          <a:noFill/>
          <a:ln>
            <a:noFill/>
          </a:ln>
        </p:spPr>
      </p:pic>
      <p:pic>
        <p:nvPicPr>
          <p:cNvPr id="282" name="Google Shape;282;p45">
            <a:extLst>
              <a:ext uri="{FF2B5EF4-FFF2-40B4-BE49-F238E27FC236}">
                <a16:creationId xmlns:a16="http://schemas.microsoft.com/office/drawing/2014/main" id="{52429586-C4EE-B2F4-7C13-B056F63DF7D9}"/>
              </a:ext>
            </a:extLst>
          </p:cNvPr>
          <p:cNvPicPr preferRelativeResize="0"/>
          <p:nvPr/>
        </p:nvPicPr>
        <p:blipFill>
          <a:blip r:embed="rId5">
            <a:alphaModFix/>
          </a:blip>
          <a:stretch>
            <a:fillRect/>
          </a:stretch>
        </p:blipFill>
        <p:spPr>
          <a:xfrm>
            <a:off x="5534025" y="273175"/>
            <a:ext cx="2581274" cy="971774"/>
          </a:xfrm>
          <a:prstGeom prst="rect">
            <a:avLst/>
          </a:prstGeom>
          <a:noFill/>
          <a:ln>
            <a:noFill/>
          </a:ln>
        </p:spPr>
      </p:pic>
      <p:sp>
        <p:nvSpPr>
          <p:cNvPr id="10" name="TextBox 9">
            <a:extLst>
              <a:ext uri="{FF2B5EF4-FFF2-40B4-BE49-F238E27FC236}">
                <a16:creationId xmlns:a16="http://schemas.microsoft.com/office/drawing/2014/main" id="{55E6E36D-E956-8946-E112-D5768F7B33F8}"/>
              </a:ext>
            </a:extLst>
          </p:cNvPr>
          <p:cNvSpPr txBox="1"/>
          <p:nvPr/>
        </p:nvSpPr>
        <p:spPr>
          <a:xfrm>
            <a:off x="681819" y="1088325"/>
            <a:ext cx="4604456" cy="2954655"/>
          </a:xfrm>
          <a:prstGeom prst="rect">
            <a:avLst/>
          </a:prstGeom>
          <a:noFill/>
        </p:spPr>
        <p:txBody>
          <a:bodyPr wrap="square">
            <a:spAutoFit/>
          </a:bodyPr>
          <a:lstStyle/>
          <a:p>
            <a:r>
              <a:rPr lang="en-US" sz="1600" b="1">
                <a:solidFill>
                  <a:srgbClr val="91D58D"/>
                </a:solidFill>
                <a:latin typeface="Arial" panose="020B0604020202020204" pitchFamily="34" charset="0"/>
                <a:cs typeface="Arial" panose="020B0604020202020204" pitchFamily="34" charset="0"/>
                <a:sym typeface="Inter"/>
              </a:rPr>
              <a:t>Core Goal</a:t>
            </a:r>
          </a:p>
          <a:p>
            <a:r>
              <a:rPr lang="en-US">
                <a:solidFill>
                  <a:schemeClr val="lt1"/>
                </a:solidFill>
                <a:latin typeface="Arial" panose="020B0604020202020204" pitchFamily="34" charset="0"/>
                <a:cs typeface="Arial" panose="020B0604020202020204" pitchFamily="34" charset="0"/>
                <a:sym typeface="Inter"/>
              </a:rPr>
              <a:t>Develop a Fully Connected Neural Network(FCNN) using hyperspectral remote sensing to ensure timely detection to reduce environmental and financial costs</a:t>
            </a:r>
          </a:p>
          <a:p>
            <a:endParaRPr lang="en-US">
              <a:solidFill>
                <a:schemeClr val="lt1"/>
              </a:solidFill>
              <a:latin typeface="Arial" panose="020B0604020202020204" pitchFamily="34" charset="0"/>
              <a:cs typeface="Arial" panose="020B0604020202020204" pitchFamily="34" charset="0"/>
              <a:sym typeface="Inter"/>
            </a:endParaRPr>
          </a:p>
          <a:p>
            <a:r>
              <a:rPr lang="en-US" sz="1600" b="1">
                <a:solidFill>
                  <a:srgbClr val="91D58D"/>
                </a:solidFill>
                <a:latin typeface="Arial" panose="020B0604020202020204" pitchFamily="34" charset="0"/>
                <a:cs typeface="Arial" panose="020B0604020202020204" pitchFamily="34" charset="0"/>
                <a:sym typeface="Inter"/>
              </a:rPr>
              <a:t>Sub-Objectives</a:t>
            </a:r>
            <a:r>
              <a:rPr lang="en-US">
                <a:solidFill>
                  <a:srgbClr val="91D58D"/>
                </a:solidFill>
                <a:latin typeface="Arial" panose="020B0604020202020204" pitchFamily="34" charset="0"/>
                <a:cs typeface="Arial" panose="020B0604020202020204" pitchFamily="34" charset="0"/>
                <a:sym typeface="Inter"/>
              </a:rPr>
              <a:t>:</a:t>
            </a:r>
          </a:p>
          <a:p>
            <a:pPr marL="285750" indent="-285750">
              <a:buClr>
                <a:srgbClr val="FF77F3"/>
              </a:buClr>
              <a:buSzPct val="112000"/>
              <a:buFont typeface="Arial" panose="020B0604020202020204" pitchFamily="34" charset="0"/>
              <a:buChar char="•"/>
            </a:pPr>
            <a:r>
              <a:rPr lang="en-US">
                <a:solidFill>
                  <a:schemeClr val="lt1"/>
                </a:solidFill>
                <a:latin typeface="Arial" panose="020B0604020202020204" pitchFamily="34" charset="0"/>
                <a:cs typeface="Arial" panose="020B0604020202020204" pitchFamily="34" charset="0"/>
                <a:sym typeface="Inter"/>
              </a:rPr>
              <a:t>Gather a robust dataset of hyperspectral images for oil spill detection.</a:t>
            </a:r>
          </a:p>
          <a:p>
            <a:pPr marL="285750" indent="-285750">
              <a:buClr>
                <a:srgbClr val="FF77F3"/>
              </a:buClr>
              <a:buSzPct val="112000"/>
              <a:buFont typeface="Arial" panose="020B0604020202020204" pitchFamily="34" charset="0"/>
              <a:buChar char="•"/>
            </a:pPr>
            <a:endParaRPr lang="en-US">
              <a:solidFill>
                <a:schemeClr val="lt1"/>
              </a:solidFill>
              <a:latin typeface="Arial" panose="020B0604020202020204" pitchFamily="34" charset="0"/>
              <a:cs typeface="Arial" panose="020B0604020202020204" pitchFamily="34" charset="0"/>
              <a:sym typeface="Inter"/>
            </a:endParaRPr>
          </a:p>
          <a:p>
            <a:pPr marL="285750" indent="-285750">
              <a:buClr>
                <a:srgbClr val="FF77F3"/>
              </a:buClr>
              <a:buSzPct val="112000"/>
              <a:buFont typeface="Arial" panose="020B0604020202020204" pitchFamily="34" charset="0"/>
              <a:buChar char="•"/>
            </a:pPr>
            <a:r>
              <a:rPr lang="en-US">
                <a:solidFill>
                  <a:schemeClr val="lt1"/>
                </a:solidFill>
                <a:latin typeface="Arial" panose="020B0604020202020204" pitchFamily="34" charset="0"/>
                <a:cs typeface="Arial" panose="020B0604020202020204" pitchFamily="34" charset="0"/>
                <a:sym typeface="Inter"/>
              </a:rPr>
              <a:t>Implement an innovative machine learning approach</a:t>
            </a:r>
          </a:p>
          <a:p>
            <a:pPr marL="285750" indent="-285750">
              <a:buClr>
                <a:srgbClr val="FF77F3"/>
              </a:buClr>
              <a:buSzPct val="112000"/>
              <a:buFont typeface="Arial" panose="020B0604020202020204" pitchFamily="34" charset="0"/>
              <a:buChar char="•"/>
            </a:pPr>
            <a:endParaRPr lang="en-US">
              <a:solidFill>
                <a:schemeClr val="lt1"/>
              </a:solidFill>
              <a:latin typeface="Arial" panose="020B0604020202020204" pitchFamily="34" charset="0"/>
              <a:cs typeface="Arial" panose="020B0604020202020204" pitchFamily="34" charset="0"/>
              <a:sym typeface="Inter"/>
            </a:endParaRPr>
          </a:p>
          <a:p>
            <a:pPr marL="285750" indent="-285750">
              <a:buClr>
                <a:srgbClr val="FF77F3"/>
              </a:buClr>
              <a:buSzPct val="112000"/>
              <a:buFont typeface="Arial" panose="020B0604020202020204" pitchFamily="34" charset="0"/>
              <a:buChar char="•"/>
            </a:pPr>
            <a:r>
              <a:rPr lang="en-US">
                <a:solidFill>
                  <a:schemeClr val="lt1"/>
                </a:solidFill>
                <a:latin typeface="Arial" panose="020B0604020202020204" pitchFamily="34" charset="0"/>
                <a:cs typeface="Arial" panose="020B0604020202020204" pitchFamily="34" charset="0"/>
                <a:sym typeface="Inter"/>
              </a:rPr>
              <a:t>Validate performance against state-of-the-art methods.</a:t>
            </a:r>
          </a:p>
        </p:txBody>
      </p:sp>
      <p:sp>
        <p:nvSpPr>
          <p:cNvPr id="5" name="Google Shape;240;p41">
            <a:extLst>
              <a:ext uri="{FF2B5EF4-FFF2-40B4-BE49-F238E27FC236}">
                <a16:creationId xmlns:a16="http://schemas.microsoft.com/office/drawing/2014/main" id="{14A61E5A-050F-89F7-A2C8-4D29BA740F66}"/>
              </a:ext>
            </a:extLst>
          </p:cNvPr>
          <p:cNvSpPr txBox="1">
            <a:spLocks/>
          </p:cNvSpPr>
          <p:nvPr/>
        </p:nvSpPr>
        <p:spPr>
          <a:xfrm>
            <a:off x="484869" y="718422"/>
            <a:ext cx="2336400"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rgbClr val="FF77F3"/>
                </a:solidFill>
                <a:latin typeface="Koulen" pitchFamily="2" charset="0"/>
                <a:cs typeface="Koulen" pitchFamily="2" charset="0"/>
              </a:rPr>
              <a:t>Objectives</a:t>
            </a:r>
          </a:p>
        </p:txBody>
      </p:sp>
      <p:sp>
        <p:nvSpPr>
          <p:cNvPr id="7" name="TextBox 6">
            <a:extLst>
              <a:ext uri="{FF2B5EF4-FFF2-40B4-BE49-F238E27FC236}">
                <a16:creationId xmlns:a16="http://schemas.microsoft.com/office/drawing/2014/main" id="{D1C3DF84-7FA9-9958-1E26-BFA263F7DF1B}"/>
              </a:ext>
            </a:extLst>
          </p:cNvPr>
          <p:cNvSpPr txBox="1"/>
          <p:nvPr/>
        </p:nvSpPr>
        <p:spPr>
          <a:xfrm>
            <a:off x="1216152" y="2770632"/>
            <a:ext cx="184731" cy="523220"/>
          </a:xfrm>
          <a:prstGeom prst="rect">
            <a:avLst/>
          </a:prstGeom>
          <a:noFill/>
        </p:spPr>
        <p:txBody>
          <a:bodyPr wrap="none" rtlCol="0">
            <a:spAutoFit/>
          </a:bodyPr>
          <a:lstStyle/>
          <a:p>
            <a:endParaRPr lang="en-US"/>
          </a:p>
          <a:p>
            <a:endParaRPr lang="en-US"/>
          </a:p>
        </p:txBody>
      </p:sp>
      <p:sp>
        <p:nvSpPr>
          <p:cNvPr id="2" name="TextBox 1">
            <a:extLst>
              <a:ext uri="{FF2B5EF4-FFF2-40B4-BE49-F238E27FC236}">
                <a16:creationId xmlns:a16="http://schemas.microsoft.com/office/drawing/2014/main" id="{AE8A34BB-835C-D2BA-71E3-9D1352907DAD}"/>
              </a:ext>
            </a:extLst>
          </p:cNvPr>
          <p:cNvSpPr txBox="1"/>
          <p:nvPr/>
        </p:nvSpPr>
        <p:spPr>
          <a:xfrm>
            <a:off x="6393925" y="61877"/>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756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withEffect">
                                  <p:stCondLst>
                                    <p:cond delay="0"/>
                                  </p:stCondLst>
                                  <p:childTnLst>
                                    <p:animMotion origin="layout" path="M -4.16667E-6 -8.64198E-7 L 0.41528 -0.00772 " pathEditMode="relative" rAng="0" ptsTypes="AA">
                                      <p:cBhvr>
                                        <p:cTn id="6" dur="50000" fill="hold"/>
                                        <p:tgtEl>
                                          <p:spTgt spid="282"/>
                                        </p:tgtEl>
                                        <p:attrNameLst>
                                          <p:attrName>ppt_x</p:attrName>
                                          <p:attrName>ppt_y</p:attrName>
                                        </p:attrNameLst>
                                      </p:cBhvr>
                                      <p:rCtr x="20764" y="-4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30D1667E-8C55-1340-6975-25B533D19461}"/>
            </a:ext>
          </a:extLst>
        </p:cNvPr>
        <p:cNvGrpSpPr/>
        <p:nvPr/>
      </p:nvGrpSpPr>
      <p:grpSpPr>
        <a:xfrm>
          <a:off x="0" y="0"/>
          <a:ext cx="0" cy="0"/>
          <a:chOff x="0" y="0"/>
          <a:chExt cx="0" cy="0"/>
        </a:xfrm>
      </p:grpSpPr>
      <p:sp>
        <p:nvSpPr>
          <p:cNvPr id="225" name="Google Shape;225;p41">
            <a:extLst>
              <a:ext uri="{FF2B5EF4-FFF2-40B4-BE49-F238E27FC236}">
                <a16:creationId xmlns:a16="http://schemas.microsoft.com/office/drawing/2014/main" id="{69387058-B83D-E761-D171-FF9D18104157}"/>
              </a:ext>
            </a:extLst>
          </p:cNvPr>
          <p:cNvSpPr txBox="1">
            <a:spLocks noGrp="1"/>
          </p:cNvSpPr>
          <p:nvPr>
            <p:ph type="subTitle" idx="16"/>
          </p:nvPr>
        </p:nvSpPr>
        <p:spPr>
          <a:xfrm>
            <a:off x="819860" y="42458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6" name="Google Shape;226;p41">
            <a:extLst>
              <a:ext uri="{FF2B5EF4-FFF2-40B4-BE49-F238E27FC236}">
                <a16:creationId xmlns:a16="http://schemas.microsoft.com/office/drawing/2014/main" id="{8BA274F4-36DA-1113-6F57-5D53F4B0F7E4}"/>
              </a:ext>
            </a:extLst>
          </p:cNvPr>
          <p:cNvSpPr txBox="1">
            <a:spLocks noGrp="1"/>
          </p:cNvSpPr>
          <p:nvPr>
            <p:ph type="subTitle" idx="18"/>
          </p:nvPr>
        </p:nvSpPr>
        <p:spPr>
          <a:xfrm>
            <a:off x="3398901"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27" name="Google Shape;227;p41">
            <a:extLst>
              <a:ext uri="{FF2B5EF4-FFF2-40B4-BE49-F238E27FC236}">
                <a16:creationId xmlns:a16="http://schemas.microsoft.com/office/drawing/2014/main" id="{4935AEBA-9507-BBD0-4189-E51298825CE3}"/>
              </a:ext>
            </a:extLst>
          </p:cNvPr>
          <p:cNvSpPr txBox="1">
            <a:spLocks noGrp="1"/>
          </p:cNvSpPr>
          <p:nvPr>
            <p:ph type="subTitle" idx="1"/>
          </p:nvPr>
        </p:nvSpPr>
        <p:spPr>
          <a:xfrm>
            <a:off x="394952" y="2377323"/>
            <a:ext cx="2901548" cy="484800"/>
          </a:xfrm>
          <a:prstGeom prst="rect">
            <a:avLst/>
          </a:prstGeom>
        </p:spPr>
        <p:txBody>
          <a:bodyPr spcFirstLastPara="1" wrap="square" lIns="91425" tIns="91425" rIns="91425" bIns="91425" anchor="b" anchorCtr="0">
            <a:noAutofit/>
          </a:bodyPr>
          <a:lstStyle/>
          <a:p>
            <a:pPr marL="0" indent="0"/>
            <a:r>
              <a:rPr lang="en-US">
                <a:solidFill>
                  <a:srgbClr val="91D58D"/>
                </a:solidFill>
              </a:rPr>
              <a:t> Value Proposition</a:t>
            </a:r>
          </a:p>
          <a:p>
            <a:pPr marL="0" indent="0"/>
            <a:endParaRPr lang="en-US">
              <a:solidFill>
                <a:srgbClr val="91D58D"/>
              </a:solidFill>
            </a:endParaRPr>
          </a:p>
        </p:txBody>
      </p:sp>
      <p:sp>
        <p:nvSpPr>
          <p:cNvPr id="228" name="Google Shape;228;p41">
            <a:extLst>
              <a:ext uri="{FF2B5EF4-FFF2-40B4-BE49-F238E27FC236}">
                <a16:creationId xmlns:a16="http://schemas.microsoft.com/office/drawing/2014/main" id="{5BC44036-6417-299C-5BFE-3D847A4E481A}"/>
              </a:ext>
            </a:extLst>
          </p:cNvPr>
          <p:cNvSpPr txBox="1">
            <a:spLocks noGrp="1"/>
          </p:cNvSpPr>
          <p:nvPr>
            <p:ph type="subTitle" idx="2"/>
          </p:nvPr>
        </p:nvSpPr>
        <p:spPr>
          <a:xfrm>
            <a:off x="3258752" y="2026323"/>
            <a:ext cx="2678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Objectives</a:t>
            </a:r>
          </a:p>
        </p:txBody>
      </p:sp>
      <p:sp>
        <p:nvSpPr>
          <p:cNvPr id="229" name="Google Shape;229;p41">
            <a:extLst>
              <a:ext uri="{FF2B5EF4-FFF2-40B4-BE49-F238E27FC236}">
                <a16:creationId xmlns:a16="http://schemas.microsoft.com/office/drawing/2014/main" id="{5A6A54EE-9B25-A3C4-9E8E-57B8C2B12495}"/>
              </a:ext>
            </a:extLst>
          </p:cNvPr>
          <p:cNvSpPr txBox="1">
            <a:spLocks noGrp="1"/>
          </p:cNvSpPr>
          <p:nvPr>
            <p:ph type="subTitle" idx="4"/>
          </p:nvPr>
        </p:nvSpPr>
        <p:spPr>
          <a:xfrm>
            <a:off x="339862" y="3721028"/>
            <a:ext cx="3084428" cy="484800"/>
          </a:xfrm>
          <a:prstGeom prst="rect">
            <a:avLst/>
          </a:prstGeom>
        </p:spPr>
        <p:txBody>
          <a:bodyPr spcFirstLastPara="1" wrap="square" lIns="91425" tIns="91425" rIns="91425" bIns="91425" anchor="b" anchorCtr="0">
            <a:noAutofit/>
          </a:bodyPr>
          <a:lstStyle/>
          <a:p>
            <a:pPr marL="0" indent="0"/>
            <a:r>
              <a:rPr lang="en-US">
                <a:solidFill>
                  <a:srgbClr val="91D58D"/>
                </a:solidFill>
              </a:rPr>
              <a:t>method</a:t>
            </a:r>
          </a:p>
        </p:txBody>
      </p:sp>
      <p:sp>
        <p:nvSpPr>
          <p:cNvPr id="230" name="Google Shape;230;p41">
            <a:extLst>
              <a:ext uri="{FF2B5EF4-FFF2-40B4-BE49-F238E27FC236}">
                <a16:creationId xmlns:a16="http://schemas.microsoft.com/office/drawing/2014/main" id="{9A6DF3E9-12BF-E9BD-E438-08DC334EBD5A}"/>
              </a:ext>
            </a:extLst>
          </p:cNvPr>
          <p:cNvSpPr txBox="1">
            <a:spLocks noGrp="1"/>
          </p:cNvSpPr>
          <p:nvPr>
            <p:ph type="subTitle" idx="5"/>
          </p:nvPr>
        </p:nvSpPr>
        <p:spPr>
          <a:xfrm>
            <a:off x="3363817" y="3691161"/>
            <a:ext cx="2468771"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experiment</a:t>
            </a:r>
          </a:p>
        </p:txBody>
      </p:sp>
      <p:sp>
        <p:nvSpPr>
          <p:cNvPr id="231" name="Google Shape;231;p41">
            <a:extLst>
              <a:ext uri="{FF2B5EF4-FFF2-40B4-BE49-F238E27FC236}">
                <a16:creationId xmlns:a16="http://schemas.microsoft.com/office/drawing/2014/main" id="{23EA6987-9EA5-8E70-58BA-E75676344785}"/>
              </a:ext>
            </a:extLst>
          </p:cNvPr>
          <p:cNvSpPr txBox="1">
            <a:spLocks noGrp="1"/>
          </p:cNvSpPr>
          <p:nvPr>
            <p:ph type="title"/>
          </p:nvPr>
        </p:nvSpPr>
        <p:spPr>
          <a:xfrm>
            <a:off x="713876"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01</a:t>
            </a:r>
          </a:p>
        </p:txBody>
      </p:sp>
      <p:sp>
        <p:nvSpPr>
          <p:cNvPr id="232" name="Google Shape;232;p41">
            <a:extLst>
              <a:ext uri="{FF2B5EF4-FFF2-40B4-BE49-F238E27FC236}">
                <a16:creationId xmlns:a16="http://schemas.microsoft.com/office/drawing/2014/main" id="{E0AD409E-792B-F30A-19DA-8AA7BC9E4EBC}"/>
              </a:ext>
            </a:extLst>
          </p:cNvPr>
          <p:cNvSpPr txBox="1">
            <a:spLocks noGrp="1"/>
          </p:cNvSpPr>
          <p:nvPr>
            <p:ph type="title" idx="8"/>
          </p:nvPr>
        </p:nvSpPr>
        <p:spPr>
          <a:xfrm>
            <a:off x="339706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02</a:t>
            </a:r>
          </a:p>
        </p:txBody>
      </p:sp>
      <p:sp>
        <p:nvSpPr>
          <p:cNvPr id="233" name="Google Shape;233;p41">
            <a:extLst>
              <a:ext uri="{FF2B5EF4-FFF2-40B4-BE49-F238E27FC236}">
                <a16:creationId xmlns:a16="http://schemas.microsoft.com/office/drawing/2014/main" id="{F2D884F9-E0B4-EEF4-78CB-5ED6910746C7}"/>
              </a:ext>
            </a:extLst>
          </p:cNvPr>
          <p:cNvSpPr txBox="1">
            <a:spLocks noGrp="1"/>
          </p:cNvSpPr>
          <p:nvPr>
            <p:ph type="title" idx="15"/>
          </p:nvPr>
        </p:nvSpPr>
        <p:spPr>
          <a:xfrm>
            <a:off x="7138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04</a:t>
            </a:r>
          </a:p>
        </p:txBody>
      </p:sp>
      <p:sp>
        <p:nvSpPr>
          <p:cNvPr id="234" name="Google Shape;234;p41">
            <a:extLst>
              <a:ext uri="{FF2B5EF4-FFF2-40B4-BE49-F238E27FC236}">
                <a16:creationId xmlns:a16="http://schemas.microsoft.com/office/drawing/2014/main" id="{0D6EFD22-614F-1A4A-E985-1A01695197DB}"/>
              </a:ext>
            </a:extLst>
          </p:cNvPr>
          <p:cNvSpPr txBox="1">
            <a:spLocks noGrp="1"/>
          </p:cNvSpPr>
          <p:nvPr>
            <p:ph type="title" idx="17"/>
          </p:nvPr>
        </p:nvSpPr>
        <p:spPr>
          <a:xfrm>
            <a:off x="3397676"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05</a:t>
            </a:r>
          </a:p>
        </p:txBody>
      </p:sp>
      <p:sp>
        <p:nvSpPr>
          <p:cNvPr id="235" name="Google Shape;235;p41">
            <a:extLst>
              <a:ext uri="{FF2B5EF4-FFF2-40B4-BE49-F238E27FC236}">
                <a16:creationId xmlns:a16="http://schemas.microsoft.com/office/drawing/2014/main" id="{98D97804-2935-F1AF-C2CC-8E86194CFCE2}"/>
              </a:ext>
            </a:extLst>
          </p:cNvPr>
          <p:cNvSpPr txBox="1">
            <a:spLocks noGrp="1"/>
          </p:cNvSpPr>
          <p:nvPr>
            <p:ph type="title" idx="21"/>
          </p:nvPr>
        </p:nvSpPr>
        <p:spPr>
          <a:xfrm>
            <a:off x="719388" y="539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 of</a:t>
            </a:r>
            <a:r>
              <a:rPr lang="en" b="1">
                <a:solidFill>
                  <a:schemeClr val="lt1"/>
                </a:solidFill>
              </a:rPr>
              <a:t> </a:t>
            </a:r>
            <a:r>
              <a:rPr lang="en">
                <a:solidFill>
                  <a:schemeClr val="lt1"/>
                </a:solidFill>
              </a:rPr>
              <a:t>contents</a:t>
            </a:r>
            <a:endParaRPr>
              <a:solidFill>
                <a:schemeClr val="lt1"/>
              </a:solidFill>
            </a:endParaRPr>
          </a:p>
        </p:txBody>
      </p:sp>
      <p:sp>
        <p:nvSpPr>
          <p:cNvPr id="236" name="Google Shape;236;p41">
            <a:extLst>
              <a:ext uri="{FF2B5EF4-FFF2-40B4-BE49-F238E27FC236}">
                <a16:creationId xmlns:a16="http://schemas.microsoft.com/office/drawing/2014/main" id="{3B4F2A6E-40E8-4595-993A-B9A36D8F3B92}"/>
              </a:ext>
            </a:extLst>
          </p:cNvPr>
          <p:cNvSpPr txBox="1">
            <a:spLocks noGrp="1"/>
          </p:cNvSpPr>
          <p:nvPr>
            <p:ph type="title" idx="13"/>
          </p:nvPr>
        </p:nvSpPr>
        <p:spPr>
          <a:xfrm>
            <a:off x="6083313" y="1521245"/>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sp>
        <p:nvSpPr>
          <p:cNvPr id="238" name="Google Shape;238;p41">
            <a:extLst>
              <a:ext uri="{FF2B5EF4-FFF2-40B4-BE49-F238E27FC236}">
                <a16:creationId xmlns:a16="http://schemas.microsoft.com/office/drawing/2014/main" id="{57A5D3B6-CA4F-E46B-22CF-4E91C3D736B9}"/>
              </a:ext>
            </a:extLst>
          </p:cNvPr>
          <p:cNvSpPr txBox="1">
            <a:spLocks noGrp="1"/>
          </p:cNvSpPr>
          <p:nvPr>
            <p:ph type="title" idx="19"/>
          </p:nvPr>
        </p:nvSpPr>
        <p:spPr>
          <a:xfrm>
            <a:off x="6083313" y="3179820"/>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06</a:t>
            </a:r>
          </a:p>
        </p:txBody>
      </p:sp>
      <p:sp>
        <p:nvSpPr>
          <p:cNvPr id="239" name="Google Shape;239;p41">
            <a:extLst>
              <a:ext uri="{FF2B5EF4-FFF2-40B4-BE49-F238E27FC236}">
                <a16:creationId xmlns:a16="http://schemas.microsoft.com/office/drawing/2014/main" id="{AAC9B923-C2EA-A40D-BA93-8B448CFEDBB3}"/>
              </a:ext>
            </a:extLst>
          </p:cNvPr>
          <p:cNvSpPr txBox="1">
            <a:spLocks noGrp="1"/>
          </p:cNvSpPr>
          <p:nvPr>
            <p:ph type="subTitle" idx="20"/>
          </p:nvPr>
        </p:nvSpPr>
        <p:spPr>
          <a:xfrm>
            <a:off x="6084538" y="4169698"/>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0" name="Google Shape;240;p41">
            <a:extLst>
              <a:ext uri="{FF2B5EF4-FFF2-40B4-BE49-F238E27FC236}">
                <a16:creationId xmlns:a16="http://schemas.microsoft.com/office/drawing/2014/main" id="{351D5AA9-070E-237F-7AD9-5A2311F8A562}"/>
              </a:ext>
            </a:extLst>
          </p:cNvPr>
          <p:cNvSpPr txBox="1">
            <a:spLocks noGrp="1"/>
          </p:cNvSpPr>
          <p:nvPr>
            <p:ph type="subTitle" idx="3"/>
          </p:nvPr>
        </p:nvSpPr>
        <p:spPr>
          <a:xfrm>
            <a:off x="6075963" y="2035260"/>
            <a:ext cx="268563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91D58D"/>
                </a:solidFill>
              </a:rPr>
              <a:t>Research Questions</a:t>
            </a:r>
          </a:p>
        </p:txBody>
      </p:sp>
      <p:sp>
        <p:nvSpPr>
          <p:cNvPr id="241" name="Google Shape;241;p41">
            <a:extLst>
              <a:ext uri="{FF2B5EF4-FFF2-40B4-BE49-F238E27FC236}">
                <a16:creationId xmlns:a16="http://schemas.microsoft.com/office/drawing/2014/main" id="{C3F0B9C4-3410-4F84-E5DA-734DE02729A9}"/>
              </a:ext>
            </a:extLst>
          </p:cNvPr>
          <p:cNvSpPr txBox="1">
            <a:spLocks noGrp="1"/>
          </p:cNvSpPr>
          <p:nvPr>
            <p:ph type="subTitle" idx="6"/>
          </p:nvPr>
        </p:nvSpPr>
        <p:spPr>
          <a:xfrm>
            <a:off x="6146129" y="3682244"/>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91D58D"/>
                </a:solidFill>
              </a:rPr>
              <a:t>Conclusions</a:t>
            </a:r>
          </a:p>
        </p:txBody>
      </p:sp>
      <p:pic>
        <p:nvPicPr>
          <p:cNvPr id="242" name="Google Shape;242;p41">
            <a:extLst>
              <a:ext uri="{FF2B5EF4-FFF2-40B4-BE49-F238E27FC236}">
                <a16:creationId xmlns:a16="http://schemas.microsoft.com/office/drawing/2014/main" id="{D01A2138-AD51-019E-0E4A-0E1928C698CE}"/>
              </a:ext>
            </a:extLst>
          </p:cNvPr>
          <p:cNvPicPr preferRelativeResize="0"/>
          <p:nvPr/>
        </p:nvPicPr>
        <p:blipFill rotWithShape="1">
          <a:blip r:embed="rId3">
            <a:alphaModFix/>
          </a:blip>
          <a:srcRect l="377" r="377"/>
          <a:stretch/>
        </p:blipFill>
        <p:spPr>
          <a:xfrm flipH="1">
            <a:off x="-977192" y="283224"/>
            <a:ext cx="2247875" cy="1449927"/>
          </a:xfrm>
          <a:prstGeom prst="rect">
            <a:avLst/>
          </a:prstGeom>
          <a:noFill/>
          <a:ln>
            <a:noFill/>
          </a:ln>
        </p:spPr>
      </p:pic>
      <p:sp>
        <p:nvSpPr>
          <p:cNvPr id="3" name="Subtitle 2">
            <a:extLst>
              <a:ext uri="{FF2B5EF4-FFF2-40B4-BE49-F238E27FC236}">
                <a16:creationId xmlns:a16="http://schemas.microsoft.com/office/drawing/2014/main" id="{2E4AB1D6-6215-B600-BD71-76DF9F4ECDFC}"/>
              </a:ext>
            </a:extLst>
          </p:cNvPr>
          <p:cNvSpPr>
            <a:spLocks noGrp="1"/>
          </p:cNvSpPr>
          <p:nvPr>
            <p:ph type="subTitle" idx="9"/>
          </p:nvPr>
        </p:nvSpPr>
        <p:spPr>
          <a:xfrm>
            <a:off x="3400738" y="2497706"/>
            <a:ext cx="2336400" cy="484800"/>
          </a:xfrm>
        </p:spPr>
        <p:txBody>
          <a:bodyPr/>
          <a:lstStyle/>
          <a:p>
            <a:endParaRPr lang="en-US"/>
          </a:p>
        </p:txBody>
      </p:sp>
      <p:sp>
        <p:nvSpPr>
          <p:cNvPr id="5" name="Subtitle 4">
            <a:extLst>
              <a:ext uri="{FF2B5EF4-FFF2-40B4-BE49-F238E27FC236}">
                <a16:creationId xmlns:a16="http://schemas.microsoft.com/office/drawing/2014/main" id="{51F1E51F-5F9A-02F0-1CA8-6732ACA7D4FD}"/>
              </a:ext>
            </a:extLst>
          </p:cNvPr>
          <p:cNvSpPr>
            <a:spLocks noGrp="1"/>
          </p:cNvSpPr>
          <p:nvPr>
            <p:ph type="subTitle" idx="7"/>
          </p:nvPr>
        </p:nvSpPr>
        <p:spPr>
          <a:xfrm>
            <a:off x="715101" y="2497706"/>
            <a:ext cx="2336400" cy="484800"/>
          </a:xfrm>
        </p:spPr>
        <p:txBody>
          <a:bodyPr/>
          <a:lstStyle/>
          <a:p>
            <a:endParaRPr lang="en-US"/>
          </a:p>
        </p:txBody>
      </p:sp>
      <p:sp>
        <p:nvSpPr>
          <p:cNvPr id="7" name="Subtitle 6">
            <a:extLst>
              <a:ext uri="{FF2B5EF4-FFF2-40B4-BE49-F238E27FC236}">
                <a16:creationId xmlns:a16="http://schemas.microsoft.com/office/drawing/2014/main" id="{C07CA022-3C6D-D584-66E3-8F75B3DA7AFF}"/>
              </a:ext>
            </a:extLst>
          </p:cNvPr>
          <p:cNvSpPr>
            <a:spLocks noGrp="1"/>
          </p:cNvSpPr>
          <p:nvPr>
            <p:ph type="subTitle" idx="14"/>
          </p:nvPr>
        </p:nvSpPr>
        <p:spPr>
          <a:xfrm>
            <a:off x="6079025" y="2575834"/>
            <a:ext cx="2336400" cy="484800"/>
          </a:xfrm>
        </p:spPr>
        <p:txBody>
          <a:bodyPr/>
          <a:lstStyle/>
          <a:p>
            <a:endParaRPr lang="en-US"/>
          </a:p>
        </p:txBody>
      </p:sp>
    </p:spTree>
    <p:extLst>
      <p:ext uri="{BB962C8B-B14F-4D97-AF65-F5344CB8AC3E}">
        <p14:creationId xmlns:p14="http://schemas.microsoft.com/office/powerpoint/2010/main" val="8874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91DF6C23-0F65-3E98-D5CC-5A7FF24ECA08}"/>
            </a:ext>
          </a:extLst>
        </p:cNvPr>
        <p:cNvGrpSpPr/>
        <p:nvPr/>
      </p:nvGrpSpPr>
      <p:grpSpPr>
        <a:xfrm>
          <a:off x="0" y="0"/>
          <a:ext cx="0" cy="0"/>
          <a:chOff x="0" y="0"/>
          <a:chExt cx="0" cy="0"/>
        </a:xfrm>
      </p:grpSpPr>
      <p:pic>
        <p:nvPicPr>
          <p:cNvPr id="247" name="Google Shape;247;p42">
            <a:extLst>
              <a:ext uri="{FF2B5EF4-FFF2-40B4-BE49-F238E27FC236}">
                <a16:creationId xmlns:a16="http://schemas.microsoft.com/office/drawing/2014/main" id="{0C7ACF9B-E3E8-A09A-E9DA-78EF44A4082A}"/>
              </a:ext>
            </a:extLst>
          </p:cNvPr>
          <p:cNvPicPr preferRelativeResize="0"/>
          <p:nvPr/>
        </p:nvPicPr>
        <p:blipFill>
          <a:blip r:embed="rId3">
            <a:alphaModFix/>
          </a:blip>
          <a:stretch>
            <a:fillRect/>
          </a:stretch>
        </p:blipFill>
        <p:spPr>
          <a:xfrm>
            <a:off x="-643750" y="3256925"/>
            <a:ext cx="6530596" cy="2573349"/>
          </a:xfrm>
          <a:prstGeom prst="rect">
            <a:avLst/>
          </a:prstGeom>
          <a:noFill/>
          <a:ln>
            <a:noFill/>
          </a:ln>
        </p:spPr>
      </p:pic>
      <p:pic>
        <p:nvPicPr>
          <p:cNvPr id="248" name="Google Shape;248;p42">
            <a:extLst>
              <a:ext uri="{FF2B5EF4-FFF2-40B4-BE49-F238E27FC236}">
                <a16:creationId xmlns:a16="http://schemas.microsoft.com/office/drawing/2014/main" id="{7A2DB03C-0FD2-372B-7620-40F60A1A1676}"/>
              </a:ext>
            </a:extLst>
          </p:cNvPr>
          <p:cNvPicPr preferRelativeResize="0"/>
          <p:nvPr/>
        </p:nvPicPr>
        <p:blipFill>
          <a:blip r:embed="rId4">
            <a:alphaModFix/>
          </a:blip>
          <a:stretch>
            <a:fillRect/>
          </a:stretch>
        </p:blipFill>
        <p:spPr>
          <a:xfrm>
            <a:off x="-123825" y="2427975"/>
            <a:ext cx="9563100" cy="3707575"/>
          </a:xfrm>
          <a:prstGeom prst="rect">
            <a:avLst/>
          </a:prstGeom>
          <a:noFill/>
          <a:ln>
            <a:noFill/>
          </a:ln>
        </p:spPr>
      </p:pic>
      <p:sp>
        <p:nvSpPr>
          <p:cNvPr id="250" name="Google Shape;250;p42">
            <a:extLst>
              <a:ext uri="{FF2B5EF4-FFF2-40B4-BE49-F238E27FC236}">
                <a16:creationId xmlns:a16="http://schemas.microsoft.com/office/drawing/2014/main" id="{6C6BA629-43F8-6A84-343B-7AB802E037EB}"/>
              </a:ext>
            </a:extLst>
          </p:cNvPr>
          <p:cNvSpPr txBox="1">
            <a:spLocks noGrp="1"/>
          </p:cNvSpPr>
          <p:nvPr>
            <p:ph type="title" idx="2"/>
          </p:nvPr>
        </p:nvSpPr>
        <p:spPr>
          <a:xfrm>
            <a:off x="1337700" y="539500"/>
            <a:ext cx="2567700" cy="13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77F3"/>
                </a:solidFill>
              </a:rPr>
              <a:t>03</a:t>
            </a:r>
          </a:p>
        </p:txBody>
      </p:sp>
      <p:pic>
        <p:nvPicPr>
          <p:cNvPr id="252" name="Google Shape;252;p42">
            <a:extLst>
              <a:ext uri="{FF2B5EF4-FFF2-40B4-BE49-F238E27FC236}">
                <a16:creationId xmlns:a16="http://schemas.microsoft.com/office/drawing/2014/main" id="{2C499484-AA99-050B-C853-8867628A50C1}"/>
              </a:ext>
            </a:extLst>
          </p:cNvPr>
          <p:cNvPicPr preferRelativeResize="0"/>
          <p:nvPr/>
        </p:nvPicPr>
        <p:blipFill>
          <a:blip r:embed="rId5">
            <a:alphaModFix/>
          </a:blip>
          <a:stretch>
            <a:fillRect/>
          </a:stretch>
        </p:blipFill>
        <p:spPr>
          <a:xfrm>
            <a:off x="5523327" y="1593721"/>
            <a:ext cx="3372024" cy="3615652"/>
          </a:xfrm>
          <a:prstGeom prst="rect">
            <a:avLst/>
          </a:prstGeom>
          <a:noFill/>
          <a:ln>
            <a:noFill/>
          </a:ln>
        </p:spPr>
      </p:pic>
      <p:pic>
        <p:nvPicPr>
          <p:cNvPr id="254" name="Google Shape;254;p42">
            <a:extLst>
              <a:ext uri="{FF2B5EF4-FFF2-40B4-BE49-F238E27FC236}">
                <a16:creationId xmlns:a16="http://schemas.microsoft.com/office/drawing/2014/main" id="{CE0A48CA-3E59-2939-261A-524E7C444763}"/>
              </a:ext>
            </a:extLst>
          </p:cNvPr>
          <p:cNvPicPr preferRelativeResize="0"/>
          <p:nvPr/>
        </p:nvPicPr>
        <p:blipFill>
          <a:blip r:embed="rId6">
            <a:alphaModFix/>
          </a:blip>
          <a:stretch>
            <a:fillRect/>
          </a:stretch>
        </p:blipFill>
        <p:spPr>
          <a:xfrm flipH="1">
            <a:off x="6238875" y="539500"/>
            <a:ext cx="2581274" cy="971774"/>
          </a:xfrm>
          <a:prstGeom prst="rect">
            <a:avLst/>
          </a:prstGeom>
          <a:noFill/>
          <a:ln>
            <a:noFill/>
          </a:ln>
        </p:spPr>
      </p:pic>
      <p:sp>
        <p:nvSpPr>
          <p:cNvPr id="2" name="Google Shape;260;p43">
            <a:extLst>
              <a:ext uri="{FF2B5EF4-FFF2-40B4-BE49-F238E27FC236}">
                <a16:creationId xmlns:a16="http://schemas.microsoft.com/office/drawing/2014/main" id="{3C4AC0E3-4B58-C93D-9F14-FA6DC237E348}"/>
              </a:ext>
            </a:extLst>
          </p:cNvPr>
          <p:cNvSpPr txBox="1">
            <a:spLocks/>
          </p:cNvSpPr>
          <p:nvPr/>
        </p:nvSpPr>
        <p:spPr>
          <a:xfrm>
            <a:off x="7131781" y="293299"/>
            <a:ext cx="7551055" cy="75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1pPr>
            <a:lvl2pPr marR="0" lvl="1"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2pPr>
            <a:lvl3pPr marR="0" lvl="2"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3pPr>
            <a:lvl4pPr marR="0" lvl="3"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4pPr>
            <a:lvl5pPr marR="0" lvl="4"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5pPr>
            <a:lvl6pPr marR="0" lvl="5"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6pPr>
            <a:lvl7pPr marR="0" lvl="6"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7pPr>
            <a:lvl8pPr marR="0" lvl="7"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8pPr>
            <a:lvl9pPr marR="0" lvl="8" algn="l" rtl="0">
              <a:lnSpc>
                <a:spcPct val="100000"/>
              </a:lnSpc>
              <a:spcBef>
                <a:spcPts val="0"/>
              </a:spcBef>
              <a:spcAft>
                <a:spcPts val="0"/>
              </a:spcAft>
              <a:buClr>
                <a:schemeClr val="lt1"/>
              </a:buClr>
              <a:buSzPts val="3500"/>
              <a:buFont typeface="Koulen"/>
              <a:buNone/>
              <a:defRPr sz="3500" b="0" i="0" u="none" strike="noStrike" cap="none">
                <a:solidFill>
                  <a:schemeClr val="lt1"/>
                </a:solidFill>
                <a:latin typeface="Koulen"/>
                <a:ea typeface="Koulen"/>
                <a:cs typeface="Koulen"/>
                <a:sym typeface="Koulen"/>
              </a:defRPr>
            </a:lvl9pPr>
          </a:lstStyle>
          <a:p>
            <a:r>
              <a:rPr lang="en-US">
                <a:solidFill>
                  <a:schemeClr val="accent5"/>
                </a:solidFill>
              </a:rPr>
              <a:t>:</a:t>
            </a:r>
            <a:r>
              <a:rPr lang="en-US"/>
              <a:t> Main stakeholders</a:t>
            </a:r>
          </a:p>
        </p:txBody>
      </p:sp>
      <p:sp>
        <p:nvSpPr>
          <p:cNvPr id="4" name="Google Shape;240;p41">
            <a:extLst>
              <a:ext uri="{FF2B5EF4-FFF2-40B4-BE49-F238E27FC236}">
                <a16:creationId xmlns:a16="http://schemas.microsoft.com/office/drawing/2014/main" id="{4F8E6D04-C0CE-7DA7-0129-C634B12ABDF8}"/>
              </a:ext>
            </a:extLst>
          </p:cNvPr>
          <p:cNvSpPr txBox="1">
            <a:spLocks/>
          </p:cNvSpPr>
          <p:nvPr/>
        </p:nvSpPr>
        <p:spPr>
          <a:xfrm>
            <a:off x="92774" y="2093794"/>
            <a:ext cx="5192633"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900" dirty="0">
                <a:solidFill>
                  <a:srgbClr val="91D58D"/>
                </a:solidFill>
                <a:latin typeface="Koulen"/>
                <a:cs typeface="Koulen"/>
                <a:sym typeface="Koulen"/>
              </a:rPr>
              <a:t>Research Questions</a:t>
            </a:r>
          </a:p>
        </p:txBody>
      </p:sp>
      <p:pic>
        <p:nvPicPr>
          <p:cNvPr id="253" name="Google Shape;253;p42">
            <a:extLst>
              <a:ext uri="{FF2B5EF4-FFF2-40B4-BE49-F238E27FC236}">
                <a16:creationId xmlns:a16="http://schemas.microsoft.com/office/drawing/2014/main" id="{3897B70D-CB97-653F-8ACD-13DA81EC6CE9}"/>
              </a:ext>
            </a:extLst>
          </p:cNvPr>
          <p:cNvPicPr preferRelativeResize="0"/>
          <p:nvPr/>
        </p:nvPicPr>
        <p:blipFill>
          <a:blip r:embed="rId7">
            <a:alphaModFix/>
          </a:blip>
          <a:stretch>
            <a:fillRect/>
          </a:stretch>
        </p:blipFill>
        <p:spPr>
          <a:xfrm>
            <a:off x="4751049" y="1665700"/>
            <a:ext cx="3373789" cy="3615652"/>
          </a:xfrm>
          <a:prstGeom prst="rect">
            <a:avLst/>
          </a:prstGeom>
          <a:noFill/>
          <a:ln>
            <a:noFill/>
          </a:ln>
        </p:spPr>
      </p:pic>
    </p:spTree>
    <p:extLst>
      <p:ext uri="{BB962C8B-B14F-4D97-AF65-F5344CB8AC3E}">
        <p14:creationId xmlns:p14="http://schemas.microsoft.com/office/powerpoint/2010/main" val="80833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il Spill Consequences Thesis Defense by Slidesgo">
  <a:themeElements>
    <a:clrScheme name="Simple Light">
      <a:dk1>
        <a:srgbClr val="13151E"/>
      </a:dk1>
      <a:lt1>
        <a:srgbClr val="F3F3F3"/>
      </a:lt1>
      <a:dk2>
        <a:srgbClr val="F9E978"/>
      </a:dk2>
      <a:lt2>
        <a:srgbClr val="FFBC39"/>
      </a:lt2>
      <a:accent1>
        <a:srgbClr val="DEC6B9"/>
      </a:accent1>
      <a:accent2>
        <a:srgbClr val="C69D42"/>
      </a:accent2>
      <a:accent3>
        <a:srgbClr val="DD921B"/>
      </a:accent3>
      <a:accent4>
        <a:srgbClr val="CBCDD2"/>
      </a:accent4>
      <a:accent5>
        <a:srgbClr val="A4AADF"/>
      </a:accent5>
      <a:accent6>
        <a:srgbClr val="4B5160"/>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776</Words>
  <Application>Microsoft Macintosh PowerPoint</Application>
  <PresentationFormat>On-screen Show (16:9)</PresentationFormat>
  <Paragraphs>322</Paragraphs>
  <Slides>44</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.AppleSystemUIFont</vt:lpstr>
      <vt:lpstr>Arial</vt:lpstr>
      <vt:lpstr>Bebas Neue</vt:lpstr>
      <vt:lpstr>Inter</vt:lpstr>
      <vt:lpstr>Koulen</vt:lpstr>
      <vt:lpstr>News 701</vt:lpstr>
      <vt:lpstr>Oil Spill Consequences Thesis Defense by Slidesgo</vt:lpstr>
      <vt:lpstr>Hyperspectral Imaging For Oil Spill Detection</vt:lpstr>
      <vt:lpstr>01</vt:lpstr>
      <vt:lpstr> Value Proposition</vt:lpstr>
      <vt:lpstr> Value Proposition</vt:lpstr>
      <vt:lpstr>01</vt:lpstr>
      <vt:lpstr>02</vt:lpstr>
      <vt:lpstr>PowerPoint Presentation</vt:lpstr>
      <vt:lpstr>01</vt:lpstr>
      <vt:lpstr>03</vt:lpstr>
      <vt:lpstr>PowerPoint Presentation</vt:lpstr>
      <vt:lpstr>Research questions</vt:lpstr>
      <vt:lpstr>PowerPoint Presentation</vt:lpstr>
      <vt:lpstr>PowerPoint Presentation</vt:lpstr>
      <vt:lpstr>01</vt:lpstr>
      <vt:lpstr>04</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01</vt:lpstr>
      <vt:lpstr>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vt:lpstr>
      <vt:lpstr>06</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Oil Spill Consequences </dc:title>
  <cp:lastModifiedBy>Sheikh Ahmadi Gandab  Seyed Mohammad</cp:lastModifiedBy>
  <cp:revision>3</cp:revision>
  <dcterms:modified xsi:type="dcterms:W3CDTF">2025-01-24T22:53:53Z</dcterms:modified>
</cp:coreProperties>
</file>